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56" r:id="rId2"/>
    <p:sldMasterId id="2147483916" r:id="rId3"/>
  </p:sldMasterIdLst>
  <p:handoutMasterIdLst>
    <p:handoutMasterId r:id="rId33"/>
  </p:handoutMasterIdLst>
  <p:sldIdLst>
    <p:sldId id="553" r:id="rId4"/>
    <p:sldId id="552" r:id="rId5"/>
    <p:sldId id="549" r:id="rId6"/>
    <p:sldId id="554" r:id="rId7"/>
    <p:sldId id="555" r:id="rId8"/>
    <p:sldId id="556" r:id="rId9"/>
    <p:sldId id="2979" r:id="rId10"/>
    <p:sldId id="2973" r:id="rId11"/>
    <p:sldId id="2991" r:id="rId12"/>
    <p:sldId id="2980" r:id="rId13"/>
    <p:sldId id="2986" r:id="rId14"/>
    <p:sldId id="2992" r:id="rId15"/>
    <p:sldId id="2985" r:id="rId16"/>
    <p:sldId id="2984" r:id="rId17"/>
    <p:sldId id="2983" r:id="rId18"/>
    <p:sldId id="2982" r:id="rId19"/>
    <p:sldId id="2981" r:id="rId20"/>
    <p:sldId id="2987" r:id="rId21"/>
    <p:sldId id="2974" r:id="rId22"/>
    <p:sldId id="2990" r:id="rId23"/>
    <p:sldId id="2977" r:id="rId24"/>
    <p:sldId id="2988" r:id="rId25"/>
    <p:sldId id="3000" r:id="rId26"/>
    <p:sldId id="407" r:id="rId27"/>
    <p:sldId id="2999" r:id="rId28"/>
    <p:sldId id="2993" r:id="rId29"/>
    <p:sldId id="2994" r:id="rId30"/>
    <p:sldId id="2996"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C68"/>
    <a:srgbClr val="F1131E"/>
    <a:srgbClr val="F22A34"/>
    <a:srgbClr val="E0F60E"/>
    <a:srgbClr val="CDCA3A"/>
    <a:srgbClr val="FB3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312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35ABBB31-BA8E-0E90-2E00-B2A886495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1881E7E9-569C-EE28-2FB5-DBED1A23AA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88D617-8164-4C65-A73D-49F21DB44245}" type="datetimeFigureOut">
              <a:rPr lang="en-US" smtClean="0"/>
              <a:pPr/>
              <a:t>7/12/2022</a:t>
            </a:fld>
            <a:endParaRPr lang="en-US"/>
          </a:p>
        </p:txBody>
      </p:sp>
      <p:sp>
        <p:nvSpPr>
          <p:cNvPr id="4" name="Θέση υποσέλιδου 3">
            <a:extLst>
              <a:ext uri="{FF2B5EF4-FFF2-40B4-BE49-F238E27FC236}">
                <a16:creationId xmlns:a16="http://schemas.microsoft.com/office/drawing/2014/main" id="{F4EFD59A-0063-02EF-35C0-158362BC3E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33F1F45B-F79E-E906-90F4-9A197C11E9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14B83E-7F78-4D32-B592-F6CBAC8007B3}" type="slidenum">
              <a:rPr lang="en-US" smtClean="0"/>
              <a:pPr/>
              <a:t>‹#›</a:t>
            </a:fld>
            <a:endParaRPr lang="en-US"/>
          </a:p>
        </p:txBody>
      </p:sp>
    </p:spTree>
    <p:extLst>
      <p:ext uri="{BB962C8B-B14F-4D97-AF65-F5344CB8AC3E}">
        <p14:creationId xmlns:p14="http://schemas.microsoft.com/office/powerpoint/2010/main" val="3356504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13.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linkedin.com/" TargetMode="External"/><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hyperlink" Target="https://www.linkedin.com/" TargetMode="External"/><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1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linkedin.com/" TargetMode="Externa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1.xml.rels><?xml version="1.0" encoding="UTF-8" standalone="yes"?>
<Relationships xmlns="http://schemas.openxmlformats.org/package/2006/relationships"><Relationship Id="rId2" Type="http://schemas.openxmlformats.org/officeDocument/2006/relationships/hyperlink" Target="https://www.facebook.com" TargetMode="External"/><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linkedin.com/" TargetMode="Externa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hyperlink" Target="https://www.linkedin.com/" TargetMode="Externa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4.xml.rels><?xml version="1.0" encoding="UTF-8" standalone="yes"?>
<Relationships xmlns="http://schemas.openxmlformats.org/package/2006/relationships"><Relationship Id="rId2" Type="http://schemas.openxmlformats.org/officeDocument/2006/relationships/hyperlink" Target="https://www.facebook.com" TargetMode="External"/><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2.xml"/><Relationship Id="rId4" Type="http://schemas.openxmlformats.org/officeDocument/2006/relationships/hyperlink" Target="https://twitter.com/"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s://twitter.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7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8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4.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6.xml.rels><?xml version="1.0" encoding="UTF-8" standalone="yes"?>
<Relationships xmlns="http://schemas.openxmlformats.org/package/2006/relationships"><Relationship Id="rId2" Type="http://schemas.openxmlformats.org/officeDocument/2006/relationships/hyperlink" Target="https://twitter.com/" TargetMode="External"/><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hyperlink" Target="https://www.facebook.com" TargetMode="External"/><Relationship Id="rId1" Type="http://schemas.openxmlformats.org/officeDocument/2006/relationships/slideMaster" Target="../slideMasters/slideMaster3.xml"/><Relationship Id="rId4" Type="http://schemas.openxmlformats.org/officeDocument/2006/relationships/hyperlink" Target="https://twitter.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29136657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2051836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8F411E65-1B7F-44E6-8494-736D687615AA}"/>
              </a:ext>
            </a:extLst>
          </p:cNvPr>
          <p:cNvSpPr>
            <a:spLocks noGrp="1"/>
          </p:cNvSpPr>
          <p:nvPr>
            <p:ph type="pic" sz="quarter" idx="11"/>
          </p:nvPr>
        </p:nvSpPr>
        <p:spPr>
          <a:xfrm>
            <a:off x="-2" y="647700"/>
            <a:ext cx="11529893"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601396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9565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83FEAA81-2F7D-4559-8A7B-4255CF8B70C7}"/>
              </a:ext>
            </a:extLst>
          </p:cNvPr>
          <p:cNvSpPr>
            <a:spLocks noGrp="1"/>
          </p:cNvSpPr>
          <p:nvPr>
            <p:ph type="pic" sz="quarter" idx="11"/>
          </p:nvPr>
        </p:nvSpPr>
        <p:spPr>
          <a:xfrm>
            <a:off x="0" y="0"/>
            <a:ext cx="12192000" cy="6858000"/>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5" name="Picture Placeholder 4">
            <a:extLst>
              <a:ext uri="{FF2B5EF4-FFF2-40B4-BE49-F238E27FC236}">
                <a16:creationId xmlns:a16="http://schemas.microsoft.com/office/drawing/2014/main" id="{0556D523-0776-45D6-9D0F-E9A1C9474BDF}"/>
              </a:ext>
            </a:extLst>
          </p:cNvPr>
          <p:cNvSpPr>
            <a:spLocks noGrp="1"/>
          </p:cNvSpPr>
          <p:nvPr>
            <p:ph type="pic" sz="quarter" idx="12"/>
          </p:nvPr>
        </p:nvSpPr>
        <p:spPr>
          <a:xfrm>
            <a:off x="1010312" y="647400"/>
            <a:ext cx="10514231" cy="5505751"/>
          </a:xfrm>
          <a:custGeom>
            <a:avLst/>
            <a:gdLst>
              <a:gd name="connsiteX0" fmla="*/ 0 w 21031200"/>
              <a:gd name="connsiteY0" fmla="*/ 0 h 11011501"/>
              <a:gd name="connsiteX1" fmla="*/ 21031200 w 21031200"/>
              <a:gd name="connsiteY1" fmla="*/ 0 h 11011501"/>
              <a:gd name="connsiteX2" fmla="*/ 21031200 w 21031200"/>
              <a:gd name="connsiteY2" fmla="*/ 11011501 h 11011501"/>
              <a:gd name="connsiteX3" fmla="*/ 0 w 21031200"/>
              <a:gd name="connsiteY3" fmla="*/ 11011501 h 11011501"/>
            </a:gdLst>
            <a:ahLst/>
            <a:cxnLst>
              <a:cxn ang="0">
                <a:pos x="connsiteX0" y="connsiteY0"/>
              </a:cxn>
              <a:cxn ang="0">
                <a:pos x="connsiteX1" y="connsiteY1"/>
              </a:cxn>
              <a:cxn ang="0">
                <a:pos x="connsiteX2" y="connsiteY2"/>
              </a:cxn>
              <a:cxn ang="0">
                <a:pos x="connsiteX3" y="connsiteY3"/>
              </a:cxn>
            </a:cxnLst>
            <a:rect l="l" t="t" r="r" b="b"/>
            <a:pathLst>
              <a:path w="21031200" h="11011501">
                <a:moveTo>
                  <a:pt x="0" y="0"/>
                </a:moveTo>
                <a:lnTo>
                  <a:pt x="21031200" y="0"/>
                </a:lnTo>
                <a:lnTo>
                  <a:pt x="21031200" y="11011501"/>
                </a:lnTo>
                <a:lnTo>
                  <a:pt x="0" y="1101150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301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33">
            <a:extLst>
              <a:ext uri="{FF2B5EF4-FFF2-40B4-BE49-F238E27FC236}">
                <a16:creationId xmlns:a16="http://schemas.microsoft.com/office/drawing/2014/main" id="{A9C87856-73D7-430A-B5E1-69D70B046ECB}"/>
              </a:ext>
            </a:extLst>
          </p:cNvPr>
          <p:cNvSpPr>
            <a:spLocks noGrp="1"/>
          </p:cNvSpPr>
          <p:nvPr>
            <p:ph type="pic" sz="quarter" idx="11"/>
          </p:nvPr>
        </p:nvSpPr>
        <p:spPr>
          <a:xfrm>
            <a:off x="481348" y="257175"/>
            <a:ext cx="6242427" cy="62388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6872968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0206E1CF-DC84-4C15-A75B-49139321C246}"/>
              </a:ext>
            </a:extLst>
          </p:cNvPr>
          <p:cNvSpPr>
            <a:spLocks noGrp="1"/>
          </p:cNvSpPr>
          <p:nvPr>
            <p:ph type="pic" sz="quarter" idx="11"/>
          </p:nvPr>
        </p:nvSpPr>
        <p:spPr>
          <a:xfrm>
            <a:off x="23861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77B2A9EB-3EF9-441D-9BFF-C67FDD9FAB68}"/>
              </a:ext>
            </a:extLst>
          </p:cNvPr>
          <p:cNvSpPr>
            <a:spLocks noGrp="1"/>
          </p:cNvSpPr>
          <p:nvPr>
            <p:ph type="pic" sz="quarter" idx="12"/>
          </p:nvPr>
        </p:nvSpPr>
        <p:spPr>
          <a:xfrm>
            <a:off x="5132571"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11A6328E-DB01-4117-84BA-487C9D7B843E}"/>
              </a:ext>
            </a:extLst>
          </p:cNvPr>
          <p:cNvSpPr>
            <a:spLocks noGrp="1"/>
          </p:cNvSpPr>
          <p:nvPr>
            <p:ph type="pic" sz="quarter" idx="13"/>
          </p:nvPr>
        </p:nvSpPr>
        <p:spPr>
          <a:xfrm>
            <a:off x="7879042"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669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DD12AA5B-0161-439B-AFE7-EBA424A71642}"/>
              </a:ext>
            </a:extLst>
          </p:cNvPr>
          <p:cNvSpPr>
            <a:spLocks noGrp="1"/>
          </p:cNvSpPr>
          <p:nvPr>
            <p:ph type="pic" sz="quarter" idx="12"/>
          </p:nvPr>
        </p:nvSpPr>
        <p:spPr>
          <a:xfrm>
            <a:off x="2138237" y="1991032"/>
            <a:ext cx="2875561" cy="2875936"/>
          </a:xfrm>
          <a:custGeom>
            <a:avLst/>
            <a:gdLst>
              <a:gd name="connsiteX0" fmla="*/ 0 w 5751871"/>
              <a:gd name="connsiteY0" fmla="*/ 0 h 5751871"/>
              <a:gd name="connsiteX1" fmla="*/ 5751871 w 5751871"/>
              <a:gd name="connsiteY1" fmla="*/ 0 h 5751871"/>
              <a:gd name="connsiteX2" fmla="*/ 5751871 w 5751871"/>
              <a:gd name="connsiteY2" fmla="*/ 5751871 h 5751871"/>
              <a:gd name="connsiteX3" fmla="*/ 0 w 5751871"/>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5751871" h="5751871">
                <a:moveTo>
                  <a:pt x="0" y="0"/>
                </a:moveTo>
                <a:lnTo>
                  <a:pt x="5751871" y="0"/>
                </a:lnTo>
                <a:lnTo>
                  <a:pt x="5751871" y="5751871"/>
                </a:lnTo>
                <a:lnTo>
                  <a:pt x="0" y="5751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993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3" name="Picture Placeholder 42">
            <a:extLst>
              <a:ext uri="{FF2B5EF4-FFF2-40B4-BE49-F238E27FC236}">
                <a16:creationId xmlns:a16="http://schemas.microsoft.com/office/drawing/2014/main" id="{032791E2-7C84-4B1E-B519-D479D3581504}"/>
              </a:ext>
            </a:extLst>
          </p:cNvPr>
          <p:cNvSpPr>
            <a:spLocks noGrp="1"/>
          </p:cNvSpPr>
          <p:nvPr>
            <p:ph type="pic" sz="quarter" idx="11"/>
          </p:nvPr>
        </p:nvSpPr>
        <p:spPr>
          <a:xfrm>
            <a:off x="1010313"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EFE3955B-D042-4EFC-9100-27AA1B2032F8}"/>
              </a:ext>
            </a:extLst>
          </p:cNvPr>
          <p:cNvSpPr>
            <a:spLocks noGrp="1"/>
          </p:cNvSpPr>
          <p:nvPr>
            <p:ph type="pic" sz="quarter" idx="12"/>
          </p:nvPr>
        </p:nvSpPr>
        <p:spPr>
          <a:xfrm>
            <a:off x="310145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5" name="Picture Placeholder 44">
            <a:extLst>
              <a:ext uri="{FF2B5EF4-FFF2-40B4-BE49-F238E27FC236}">
                <a16:creationId xmlns:a16="http://schemas.microsoft.com/office/drawing/2014/main" id="{950AE628-F62C-4449-9B98-2FB2113694DE}"/>
              </a:ext>
            </a:extLst>
          </p:cNvPr>
          <p:cNvSpPr>
            <a:spLocks noGrp="1"/>
          </p:cNvSpPr>
          <p:nvPr>
            <p:ph type="pic" sz="quarter" idx="13"/>
          </p:nvPr>
        </p:nvSpPr>
        <p:spPr>
          <a:xfrm>
            <a:off x="51926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6" name="Picture Placeholder 45">
            <a:extLst>
              <a:ext uri="{FF2B5EF4-FFF2-40B4-BE49-F238E27FC236}">
                <a16:creationId xmlns:a16="http://schemas.microsoft.com/office/drawing/2014/main" id="{69A875FD-7EFD-47AE-B810-35705ED63FFD}"/>
              </a:ext>
            </a:extLst>
          </p:cNvPr>
          <p:cNvSpPr>
            <a:spLocks noGrp="1"/>
          </p:cNvSpPr>
          <p:nvPr>
            <p:ph type="pic" sz="quarter" idx="14"/>
          </p:nvPr>
        </p:nvSpPr>
        <p:spPr>
          <a:xfrm>
            <a:off x="723471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7" name="Picture Placeholder 46">
            <a:extLst>
              <a:ext uri="{FF2B5EF4-FFF2-40B4-BE49-F238E27FC236}">
                <a16:creationId xmlns:a16="http://schemas.microsoft.com/office/drawing/2014/main" id="{2F2F9939-CBE5-4747-8C5D-922FDC1C1CFE}"/>
              </a:ext>
            </a:extLst>
          </p:cNvPr>
          <p:cNvSpPr>
            <a:spLocks noGrp="1"/>
          </p:cNvSpPr>
          <p:nvPr>
            <p:ph type="pic" sz="quarter" idx="15"/>
          </p:nvPr>
        </p:nvSpPr>
        <p:spPr>
          <a:xfrm>
            <a:off x="9276831" y="2257425"/>
            <a:ext cx="1926858" cy="1704975"/>
          </a:xfrm>
          <a:custGeom>
            <a:avLst/>
            <a:gdLst>
              <a:gd name="connsiteX0" fmla="*/ 0 w 3854218"/>
              <a:gd name="connsiteY0" fmla="*/ 0 h 3409950"/>
              <a:gd name="connsiteX1" fmla="*/ 3854218 w 3854218"/>
              <a:gd name="connsiteY1" fmla="*/ 0 h 3409950"/>
              <a:gd name="connsiteX2" fmla="*/ 3854218 w 3854218"/>
              <a:gd name="connsiteY2" fmla="*/ 3409950 h 3409950"/>
              <a:gd name="connsiteX3" fmla="*/ 0 w 3854218"/>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8" h="3409950">
                <a:moveTo>
                  <a:pt x="0" y="0"/>
                </a:moveTo>
                <a:lnTo>
                  <a:pt x="3854218" y="0"/>
                </a:lnTo>
                <a:lnTo>
                  <a:pt x="3854218"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564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5" name="Picture Placeholder 34">
            <a:extLst>
              <a:ext uri="{FF2B5EF4-FFF2-40B4-BE49-F238E27FC236}">
                <a16:creationId xmlns:a16="http://schemas.microsoft.com/office/drawing/2014/main" id="{55541C4D-A1D1-493A-8547-B708240F2F00}"/>
              </a:ext>
            </a:extLst>
          </p:cNvPr>
          <p:cNvSpPr>
            <a:spLocks noGrp="1"/>
          </p:cNvSpPr>
          <p:nvPr>
            <p:ph type="pic" sz="quarter" idx="11"/>
          </p:nvPr>
        </p:nvSpPr>
        <p:spPr>
          <a:xfrm>
            <a:off x="1010312" y="4357771"/>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10323BDD-FDAD-4B17-9EC0-CBB895127DE2}"/>
              </a:ext>
            </a:extLst>
          </p:cNvPr>
          <p:cNvSpPr>
            <a:spLocks noGrp="1"/>
          </p:cNvSpPr>
          <p:nvPr>
            <p:ph type="pic" sz="quarter" idx="12"/>
          </p:nvPr>
        </p:nvSpPr>
        <p:spPr>
          <a:xfrm>
            <a:off x="4515055"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7B9D4458-5A68-4C82-9759-3F61B7D6A093}"/>
              </a:ext>
            </a:extLst>
          </p:cNvPr>
          <p:cNvSpPr>
            <a:spLocks noGrp="1"/>
          </p:cNvSpPr>
          <p:nvPr>
            <p:ph type="pic" sz="quarter" idx="13"/>
          </p:nvPr>
        </p:nvSpPr>
        <p:spPr>
          <a:xfrm>
            <a:off x="8019799"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13818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1000" fill="hold"/>
                                        <p:tgtEl>
                                          <p:spTgt spid="35"/>
                                        </p:tgtEl>
                                        <p:attrNameLst>
                                          <p:attrName>ppt_x</p:attrName>
                                        </p:attrNameLst>
                                      </p:cBhvr>
                                      <p:tavLst>
                                        <p:tav tm="0">
                                          <p:val>
                                            <p:strVal val="#ppt_x"/>
                                          </p:val>
                                        </p:tav>
                                        <p:tav tm="100000">
                                          <p:val>
                                            <p:strVal val="#ppt_x"/>
                                          </p:val>
                                        </p:tav>
                                      </p:tavLst>
                                    </p:anim>
                                    <p:anim calcmode="lin" valueType="num">
                                      <p:cBhvr additive="base">
                                        <p:cTn id="80" dur="10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30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1000" fill="hold"/>
                                        <p:tgtEl>
                                          <p:spTgt spid="38"/>
                                        </p:tgtEl>
                                        <p:attrNameLst>
                                          <p:attrName>ppt_x</p:attrName>
                                        </p:attrNameLst>
                                      </p:cBhvr>
                                      <p:tavLst>
                                        <p:tav tm="0">
                                          <p:val>
                                            <p:strVal val="#ppt_x"/>
                                          </p:val>
                                        </p:tav>
                                        <p:tav tm="100000">
                                          <p:val>
                                            <p:strVal val="#ppt_x"/>
                                          </p:val>
                                        </p:tav>
                                      </p:tavLst>
                                    </p:anim>
                                    <p:anim calcmode="lin" valueType="num">
                                      <p:cBhvr additive="base">
                                        <p:cTn id="84" dur="10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50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1000" fill="hold"/>
                                        <p:tgtEl>
                                          <p:spTgt spid="39"/>
                                        </p:tgtEl>
                                        <p:attrNameLst>
                                          <p:attrName>ppt_x</p:attrName>
                                        </p:attrNameLst>
                                      </p:cBhvr>
                                      <p:tavLst>
                                        <p:tav tm="0">
                                          <p:val>
                                            <p:strVal val="#ppt_x"/>
                                          </p:val>
                                        </p:tav>
                                        <p:tav tm="100000">
                                          <p:val>
                                            <p:strVal val="#ppt_x"/>
                                          </p:val>
                                        </p:tav>
                                      </p:tavLst>
                                    </p:anim>
                                    <p:anim calcmode="lin" valueType="num">
                                      <p:cBhvr additive="base">
                                        <p:cTn id="8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5" grpId="0" animBg="1"/>
      <p:bldP spid="38" grpId="0" animBg="1"/>
      <p:bldP spid="39"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2E49EDA7-E0B3-44D6-ADA1-4C6DE88415FD}"/>
              </a:ext>
            </a:extLst>
          </p:cNvPr>
          <p:cNvSpPr>
            <a:spLocks noGrp="1"/>
          </p:cNvSpPr>
          <p:nvPr>
            <p:ph type="pic" sz="quarter" idx="11"/>
          </p:nvPr>
        </p:nvSpPr>
        <p:spPr>
          <a:xfrm>
            <a:off x="101031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D3A46C86-1D5D-4D5A-81D6-35065A5DB85B}"/>
              </a:ext>
            </a:extLst>
          </p:cNvPr>
          <p:cNvSpPr>
            <a:spLocks noGrp="1"/>
          </p:cNvSpPr>
          <p:nvPr>
            <p:ph type="pic" sz="quarter" idx="12"/>
          </p:nvPr>
        </p:nvSpPr>
        <p:spPr>
          <a:xfrm>
            <a:off x="4515056" y="685038"/>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E7A46BF3-B94D-4FE7-864C-9D33C80DC724}"/>
              </a:ext>
            </a:extLst>
          </p:cNvPr>
          <p:cNvSpPr>
            <a:spLocks noGrp="1"/>
          </p:cNvSpPr>
          <p:nvPr>
            <p:ph type="pic" sz="quarter" idx="13"/>
          </p:nvPr>
        </p:nvSpPr>
        <p:spPr>
          <a:xfrm>
            <a:off x="8019800"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3229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2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Picture Placeholder 36">
            <a:extLst>
              <a:ext uri="{FF2B5EF4-FFF2-40B4-BE49-F238E27FC236}">
                <a16:creationId xmlns:a16="http://schemas.microsoft.com/office/drawing/2014/main" id="{0244A630-990B-44C6-B5C2-E447990CE8E6}"/>
              </a:ext>
            </a:extLst>
          </p:cNvPr>
          <p:cNvSpPr>
            <a:spLocks noGrp="1"/>
          </p:cNvSpPr>
          <p:nvPr>
            <p:ph type="pic" sz="quarter" idx="11"/>
          </p:nvPr>
        </p:nvSpPr>
        <p:spPr>
          <a:xfrm>
            <a:off x="1010312" y="667131"/>
            <a:ext cx="3504744" cy="2762631"/>
          </a:xfrm>
          <a:custGeom>
            <a:avLst/>
            <a:gdLst>
              <a:gd name="connsiteX0" fmla="*/ 0 w 7010400"/>
              <a:gd name="connsiteY0" fmla="*/ 0 h 5525261"/>
              <a:gd name="connsiteX1" fmla="*/ 7010400 w 7010400"/>
              <a:gd name="connsiteY1" fmla="*/ 0 h 5525261"/>
              <a:gd name="connsiteX2" fmla="*/ 7010400 w 7010400"/>
              <a:gd name="connsiteY2" fmla="*/ 5525261 h 5525261"/>
              <a:gd name="connsiteX3" fmla="*/ 0 w 7010400"/>
              <a:gd name="connsiteY3" fmla="*/ 5525261 h 5525261"/>
            </a:gdLst>
            <a:ahLst/>
            <a:cxnLst>
              <a:cxn ang="0">
                <a:pos x="connsiteX0" y="connsiteY0"/>
              </a:cxn>
              <a:cxn ang="0">
                <a:pos x="connsiteX1" y="connsiteY1"/>
              </a:cxn>
              <a:cxn ang="0">
                <a:pos x="connsiteX2" y="connsiteY2"/>
              </a:cxn>
              <a:cxn ang="0">
                <a:pos x="connsiteX3" y="connsiteY3"/>
              </a:cxn>
            </a:cxnLst>
            <a:rect l="l" t="t" r="r" b="b"/>
            <a:pathLst>
              <a:path w="7010400" h="5525261">
                <a:moveTo>
                  <a:pt x="0" y="0"/>
                </a:moveTo>
                <a:lnTo>
                  <a:pt x="7010400" y="0"/>
                </a:lnTo>
                <a:lnTo>
                  <a:pt x="7010400" y="5525261"/>
                </a:lnTo>
                <a:lnTo>
                  <a:pt x="0" y="5525261"/>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937581DB-28D0-4142-B51E-CE474A5445BA}"/>
              </a:ext>
            </a:extLst>
          </p:cNvPr>
          <p:cNvSpPr>
            <a:spLocks noGrp="1"/>
          </p:cNvSpPr>
          <p:nvPr>
            <p:ph type="pic" sz="quarter" idx="12"/>
          </p:nvPr>
        </p:nvSpPr>
        <p:spPr>
          <a:xfrm>
            <a:off x="1010312" y="3429761"/>
            <a:ext cx="7009487" cy="2743200"/>
          </a:xfrm>
          <a:custGeom>
            <a:avLst/>
            <a:gdLst>
              <a:gd name="connsiteX0" fmla="*/ 0 w 14020799"/>
              <a:gd name="connsiteY0" fmla="*/ 0 h 5486400"/>
              <a:gd name="connsiteX1" fmla="*/ 14020799 w 14020799"/>
              <a:gd name="connsiteY1" fmla="*/ 0 h 5486400"/>
              <a:gd name="connsiteX2" fmla="*/ 14020799 w 14020799"/>
              <a:gd name="connsiteY2" fmla="*/ 5486400 h 5486400"/>
              <a:gd name="connsiteX3" fmla="*/ 0 w 1402079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4020799" h="5486400">
                <a:moveTo>
                  <a:pt x="0" y="0"/>
                </a:moveTo>
                <a:lnTo>
                  <a:pt x="14020799" y="0"/>
                </a:lnTo>
                <a:lnTo>
                  <a:pt x="14020799"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1B605010-9C23-46F9-B058-970E7275A1D0}"/>
              </a:ext>
            </a:extLst>
          </p:cNvPr>
          <p:cNvSpPr>
            <a:spLocks noGrp="1"/>
          </p:cNvSpPr>
          <p:nvPr>
            <p:ph type="pic" sz="quarter" idx="13"/>
          </p:nvPr>
        </p:nvSpPr>
        <p:spPr>
          <a:xfrm>
            <a:off x="8019800" y="647700"/>
            <a:ext cx="3504744" cy="5525261"/>
          </a:xfrm>
          <a:custGeom>
            <a:avLst/>
            <a:gdLst>
              <a:gd name="connsiteX0" fmla="*/ 0 w 7010401"/>
              <a:gd name="connsiteY0" fmla="*/ 0 h 11050522"/>
              <a:gd name="connsiteX1" fmla="*/ 7010401 w 7010401"/>
              <a:gd name="connsiteY1" fmla="*/ 0 h 11050522"/>
              <a:gd name="connsiteX2" fmla="*/ 7010401 w 7010401"/>
              <a:gd name="connsiteY2" fmla="*/ 11050522 h 11050522"/>
              <a:gd name="connsiteX3" fmla="*/ 0 w 7010401"/>
              <a:gd name="connsiteY3" fmla="*/ 11050522 h 11050522"/>
            </a:gdLst>
            <a:ahLst/>
            <a:cxnLst>
              <a:cxn ang="0">
                <a:pos x="connsiteX0" y="connsiteY0"/>
              </a:cxn>
              <a:cxn ang="0">
                <a:pos x="connsiteX1" y="connsiteY1"/>
              </a:cxn>
              <a:cxn ang="0">
                <a:pos x="connsiteX2" y="connsiteY2"/>
              </a:cxn>
              <a:cxn ang="0">
                <a:pos x="connsiteX3" y="connsiteY3"/>
              </a:cxn>
            </a:cxnLst>
            <a:rect l="l" t="t" r="r" b="b"/>
            <a:pathLst>
              <a:path w="7010401" h="11050522">
                <a:moveTo>
                  <a:pt x="0" y="0"/>
                </a:moveTo>
                <a:lnTo>
                  <a:pt x="7010401" y="0"/>
                </a:lnTo>
                <a:lnTo>
                  <a:pt x="7010401" y="11050522"/>
                </a:lnTo>
                <a:lnTo>
                  <a:pt x="0" y="11050522"/>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4442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6765144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AD2B8E5A-2BD1-4898-9EAD-B8153950C4EC}"/>
              </a:ext>
            </a:extLst>
          </p:cNvPr>
          <p:cNvSpPr>
            <a:spLocks noGrp="1"/>
          </p:cNvSpPr>
          <p:nvPr>
            <p:ph type="pic" sz="quarter" idx="11"/>
          </p:nvPr>
        </p:nvSpPr>
        <p:spPr>
          <a:xfrm>
            <a:off x="6535031" y="64770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A70770E0-20BD-4707-B1C1-A9B6F017F0D6}"/>
              </a:ext>
            </a:extLst>
          </p:cNvPr>
          <p:cNvSpPr>
            <a:spLocks noGrp="1"/>
          </p:cNvSpPr>
          <p:nvPr>
            <p:ph type="pic" sz="quarter" idx="12"/>
          </p:nvPr>
        </p:nvSpPr>
        <p:spPr>
          <a:xfrm>
            <a:off x="6535031" y="340995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4" name="Picture Placeholder 33">
            <a:extLst>
              <a:ext uri="{FF2B5EF4-FFF2-40B4-BE49-F238E27FC236}">
                <a16:creationId xmlns:a16="http://schemas.microsoft.com/office/drawing/2014/main" id="{B0839A5C-EEE3-4982-A5D2-9CB167589D41}"/>
              </a:ext>
            </a:extLst>
          </p:cNvPr>
          <p:cNvSpPr>
            <a:spLocks noGrp="1"/>
          </p:cNvSpPr>
          <p:nvPr>
            <p:ph type="pic" sz="quarter" idx="10"/>
          </p:nvPr>
        </p:nvSpPr>
        <p:spPr>
          <a:xfrm>
            <a:off x="1010312" y="647700"/>
            <a:ext cx="5524719" cy="5525438"/>
          </a:xfrm>
          <a:custGeom>
            <a:avLst/>
            <a:gdLst>
              <a:gd name="connsiteX0" fmla="*/ 0 w 11050876"/>
              <a:gd name="connsiteY0" fmla="*/ 0 h 11050876"/>
              <a:gd name="connsiteX1" fmla="*/ 11050876 w 11050876"/>
              <a:gd name="connsiteY1" fmla="*/ 0 h 11050876"/>
              <a:gd name="connsiteX2" fmla="*/ 11050876 w 11050876"/>
              <a:gd name="connsiteY2" fmla="*/ 11050876 h 11050876"/>
              <a:gd name="connsiteX3" fmla="*/ 0 w 11050876"/>
              <a:gd name="connsiteY3" fmla="*/ 11050876 h 11050876"/>
            </a:gdLst>
            <a:ahLst/>
            <a:cxnLst>
              <a:cxn ang="0">
                <a:pos x="connsiteX0" y="connsiteY0"/>
              </a:cxn>
              <a:cxn ang="0">
                <a:pos x="connsiteX1" y="connsiteY1"/>
              </a:cxn>
              <a:cxn ang="0">
                <a:pos x="connsiteX2" y="connsiteY2"/>
              </a:cxn>
              <a:cxn ang="0">
                <a:pos x="connsiteX3" y="connsiteY3"/>
              </a:cxn>
            </a:cxnLst>
            <a:rect l="l" t="t" r="r" b="b"/>
            <a:pathLst>
              <a:path w="11050876" h="11050876">
                <a:moveTo>
                  <a:pt x="0" y="0"/>
                </a:moveTo>
                <a:lnTo>
                  <a:pt x="11050876" y="0"/>
                </a:lnTo>
                <a:lnTo>
                  <a:pt x="11050876" y="11050876"/>
                </a:lnTo>
                <a:lnTo>
                  <a:pt x="0" y="11050876"/>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412816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4"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0" name="Picture Placeholder 39">
            <a:extLst>
              <a:ext uri="{FF2B5EF4-FFF2-40B4-BE49-F238E27FC236}">
                <a16:creationId xmlns:a16="http://schemas.microsoft.com/office/drawing/2014/main" id="{3BF29B47-3016-4680-8D0F-8F659E214AE2}"/>
              </a:ext>
            </a:extLst>
          </p:cNvPr>
          <p:cNvSpPr>
            <a:spLocks noGrp="1"/>
          </p:cNvSpPr>
          <p:nvPr>
            <p:ph type="pic" sz="quarter" idx="10"/>
          </p:nvPr>
        </p:nvSpPr>
        <p:spPr>
          <a:xfrm>
            <a:off x="1010312"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1" name="Picture Placeholder 40">
            <a:extLst>
              <a:ext uri="{FF2B5EF4-FFF2-40B4-BE49-F238E27FC236}">
                <a16:creationId xmlns:a16="http://schemas.microsoft.com/office/drawing/2014/main" id="{E3C2F1D8-84EF-4A68-A3BD-098B35D12D60}"/>
              </a:ext>
            </a:extLst>
          </p:cNvPr>
          <p:cNvSpPr>
            <a:spLocks noGrp="1"/>
          </p:cNvSpPr>
          <p:nvPr>
            <p:ph type="pic" sz="quarter" idx="11"/>
          </p:nvPr>
        </p:nvSpPr>
        <p:spPr>
          <a:xfrm>
            <a:off x="3113158"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2" name="Picture Placeholder 41">
            <a:extLst>
              <a:ext uri="{FF2B5EF4-FFF2-40B4-BE49-F238E27FC236}">
                <a16:creationId xmlns:a16="http://schemas.microsoft.com/office/drawing/2014/main" id="{CA1D5714-E770-4124-B6F4-2A79AB0D075D}"/>
              </a:ext>
            </a:extLst>
          </p:cNvPr>
          <p:cNvSpPr>
            <a:spLocks noGrp="1"/>
          </p:cNvSpPr>
          <p:nvPr>
            <p:ph type="pic" sz="quarter" idx="12"/>
          </p:nvPr>
        </p:nvSpPr>
        <p:spPr>
          <a:xfrm>
            <a:off x="5216004"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3" name="Picture Placeholder 42">
            <a:extLst>
              <a:ext uri="{FF2B5EF4-FFF2-40B4-BE49-F238E27FC236}">
                <a16:creationId xmlns:a16="http://schemas.microsoft.com/office/drawing/2014/main" id="{0CCFF675-4CFA-4559-BF32-ACE7582DC5E4}"/>
              </a:ext>
            </a:extLst>
          </p:cNvPr>
          <p:cNvSpPr>
            <a:spLocks noGrp="1"/>
          </p:cNvSpPr>
          <p:nvPr>
            <p:ph type="pic" sz="quarter" idx="13"/>
          </p:nvPr>
        </p:nvSpPr>
        <p:spPr>
          <a:xfrm>
            <a:off x="7318851"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4" name="Picture Placeholder 43">
            <a:extLst>
              <a:ext uri="{FF2B5EF4-FFF2-40B4-BE49-F238E27FC236}">
                <a16:creationId xmlns:a16="http://schemas.microsoft.com/office/drawing/2014/main" id="{12A6D458-EDF9-4371-9B79-9D32475040AC}"/>
              </a:ext>
            </a:extLst>
          </p:cNvPr>
          <p:cNvSpPr>
            <a:spLocks noGrp="1"/>
          </p:cNvSpPr>
          <p:nvPr>
            <p:ph type="pic" sz="quarter" idx="14"/>
          </p:nvPr>
        </p:nvSpPr>
        <p:spPr>
          <a:xfrm>
            <a:off x="9421697"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85419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ppt_x"/>
                                          </p:val>
                                        </p:tav>
                                        <p:tav tm="100000">
                                          <p:val>
                                            <p:strVal val="#ppt_x"/>
                                          </p:val>
                                        </p:tav>
                                      </p:tavLst>
                                    </p:anim>
                                    <p:anim calcmode="lin" valueType="num">
                                      <p:cBhvr additive="base">
                                        <p:cTn id="80" dur="1000" fill="hold"/>
                                        <p:tgtEl>
                                          <p:spTgt spid="4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10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1000" fill="hold"/>
                                        <p:tgtEl>
                                          <p:spTgt spid="41"/>
                                        </p:tgtEl>
                                        <p:attrNameLst>
                                          <p:attrName>ppt_x</p:attrName>
                                        </p:attrNameLst>
                                      </p:cBhvr>
                                      <p:tavLst>
                                        <p:tav tm="0">
                                          <p:val>
                                            <p:strVal val="#ppt_x"/>
                                          </p:val>
                                        </p:tav>
                                        <p:tav tm="100000">
                                          <p:val>
                                            <p:strVal val="#ppt_x"/>
                                          </p:val>
                                        </p:tav>
                                      </p:tavLst>
                                    </p:anim>
                                    <p:anim calcmode="lin" valueType="num">
                                      <p:cBhvr additive="base">
                                        <p:cTn id="84" dur="10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20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1000" fill="hold"/>
                                        <p:tgtEl>
                                          <p:spTgt spid="42"/>
                                        </p:tgtEl>
                                        <p:attrNameLst>
                                          <p:attrName>ppt_x</p:attrName>
                                        </p:attrNameLst>
                                      </p:cBhvr>
                                      <p:tavLst>
                                        <p:tav tm="0">
                                          <p:val>
                                            <p:strVal val="#ppt_x"/>
                                          </p:val>
                                        </p:tav>
                                        <p:tav tm="100000">
                                          <p:val>
                                            <p:strVal val="#ppt_x"/>
                                          </p:val>
                                        </p:tav>
                                      </p:tavLst>
                                    </p:anim>
                                    <p:anim calcmode="lin" valueType="num">
                                      <p:cBhvr additive="base">
                                        <p:cTn id="88" dur="1000" fill="hold"/>
                                        <p:tgtEl>
                                          <p:spTgt spid="42"/>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30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1000" fill="hold"/>
                                        <p:tgtEl>
                                          <p:spTgt spid="43"/>
                                        </p:tgtEl>
                                        <p:attrNameLst>
                                          <p:attrName>ppt_x</p:attrName>
                                        </p:attrNameLst>
                                      </p:cBhvr>
                                      <p:tavLst>
                                        <p:tav tm="0">
                                          <p:val>
                                            <p:strVal val="#ppt_x"/>
                                          </p:val>
                                        </p:tav>
                                        <p:tav tm="100000">
                                          <p:val>
                                            <p:strVal val="#ppt_x"/>
                                          </p:val>
                                        </p:tav>
                                      </p:tavLst>
                                    </p:anim>
                                    <p:anim calcmode="lin" valueType="num">
                                      <p:cBhvr additive="base">
                                        <p:cTn id="92" dur="1000" fill="hold"/>
                                        <p:tgtEl>
                                          <p:spTgt spid="43"/>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40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1000" fill="hold"/>
                                        <p:tgtEl>
                                          <p:spTgt spid="44"/>
                                        </p:tgtEl>
                                        <p:attrNameLst>
                                          <p:attrName>ppt_x</p:attrName>
                                        </p:attrNameLst>
                                      </p:cBhvr>
                                      <p:tavLst>
                                        <p:tav tm="0">
                                          <p:val>
                                            <p:strVal val="#ppt_x"/>
                                          </p:val>
                                        </p:tav>
                                        <p:tav tm="100000">
                                          <p:val>
                                            <p:strVal val="#ppt_x"/>
                                          </p:val>
                                        </p:tav>
                                      </p:tavLst>
                                    </p:anim>
                                    <p:anim calcmode="lin" valueType="num">
                                      <p:cBhvr additive="base">
                                        <p:cTn id="96"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40" grpId="0" animBg="1"/>
      <p:bldP spid="41" grpId="0" animBg="1"/>
      <p:bldP spid="42" grpId="0" animBg="1"/>
      <p:bldP spid="43" grpId="0" animBg="1"/>
      <p:bldP spid="44" grpId="0"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17D926B-6FB1-4582-9EBB-1DC540FF8BF9}"/>
              </a:ext>
            </a:extLst>
          </p:cNvPr>
          <p:cNvSpPr>
            <a:spLocks noGrp="1"/>
          </p:cNvSpPr>
          <p:nvPr>
            <p:ph type="pic" sz="quarter" idx="10"/>
          </p:nvPr>
        </p:nvSpPr>
        <p:spPr>
          <a:xfrm>
            <a:off x="2115603"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7BF57EE1-72E0-420E-B28F-89E43BE56294}"/>
              </a:ext>
            </a:extLst>
          </p:cNvPr>
          <p:cNvSpPr>
            <a:spLocks noGrp="1"/>
          </p:cNvSpPr>
          <p:nvPr>
            <p:ph type="pic" sz="quarter" idx="11"/>
          </p:nvPr>
        </p:nvSpPr>
        <p:spPr>
          <a:xfrm>
            <a:off x="4820259"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3" name="Picture Placeholder 12">
            <a:extLst>
              <a:ext uri="{FF2B5EF4-FFF2-40B4-BE49-F238E27FC236}">
                <a16:creationId xmlns:a16="http://schemas.microsoft.com/office/drawing/2014/main" id="{F1648170-7410-4E96-A792-57E6893784ED}"/>
              </a:ext>
            </a:extLst>
          </p:cNvPr>
          <p:cNvSpPr>
            <a:spLocks noGrp="1"/>
          </p:cNvSpPr>
          <p:nvPr>
            <p:ph type="pic" sz="quarter" idx="12"/>
          </p:nvPr>
        </p:nvSpPr>
        <p:spPr>
          <a:xfrm>
            <a:off x="7524915" y="1355651"/>
            <a:ext cx="2551481" cy="4146698"/>
          </a:xfrm>
          <a:custGeom>
            <a:avLst/>
            <a:gdLst>
              <a:gd name="connsiteX0" fmla="*/ 0 w 5103627"/>
              <a:gd name="connsiteY0" fmla="*/ 0 h 8293396"/>
              <a:gd name="connsiteX1" fmla="*/ 5103627 w 5103627"/>
              <a:gd name="connsiteY1" fmla="*/ 0 h 8293396"/>
              <a:gd name="connsiteX2" fmla="*/ 5103627 w 5103627"/>
              <a:gd name="connsiteY2" fmla="*/ 8293396 h 8293396"/>
              <a:gd name="connsiteX3" fmla="*/ 0 w 5103627"/>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7" h="8293396">
                <a:moveTo>
                  <a:pt x="0" y="0"/>
                </a:moveTo>
                <a:lnTo>
                  <a:pt x="5103627" y="0"/>
                </a:lnTo>
                <a:lnTo>
                  <a:pt x="5103627"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4" name="TextBox 13">
            <a:extLst>
              <a:ext uri="{FF2B5EF4-FFF2-40B4-BE49-F238E27FC236}">
                <a16:creationId xmlns:a16="http://schemas.microsoft.com/office/drawing/2014/main" id="{C07ECB0F-C4C1-43E3-94C8-44F6C3A10A0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15" name="Rectangle 14">
            <a:extLst>
              <a:ext uri="{FF2B5EF4-FFF2-40B4-BE49-F238E27FC236}">
                <a16:creationId xmlns:a16="http://schemas.microsoft.com/office/drawing/2014/main" id="{89FF8553-6569-4D21-B57E-2D15D2D09D85}"/>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Rounded Corners 15">
            <a:extLst>
              <a:ext uri="{FF2B5EF4-FFF2-40B4-BE49-F238E27FC236}">
                <a16:creationId xmlns:a16="http://schemas.microsoft.com/office/drawing/2014/main" id="{D7DF1200-5D90-4463-93D3-03AFD21229BE}"/>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Rounded Corners 16">
            <a:extLst>
              <a:ext uri="{FF2B5EF4-FFF2-40B4-BE49-F238E27FC236}">
                <a16:creationId xmlns:a16="http://schemas.microsoft.com/office/drawing/2014/main" id="{C592690C-7297-476A-8B76-1FD8C4401625}"/>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Rounded Corners 17">
            <a:extLst>
              <a:ext uri="{FF2B5EF4-FFF2-40B4-BE49-F238E27FC236}">
                <a16:creationId xmlns:a16="http://schemas.microsoft.com/office/drawing/2014/main" id="{FB873E95-35A7-4144-A4CA-A2770AAC5383}"/>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Rounded Corners 18">
            <a:extLst>
              <a:ext uri="{FF2B5EF4-FFF2-40B4-BE49-F238E27FC236}">
                <a16:creationId xmlns:a16="http://schemas.microsoft.com/office/drawing/2014/main" id="{1BF2A9D8-453C-46E7-B23A-76D5974DB52F}"/>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Slide Number Placeholder 5">
            <a:extLst>
              <a:ext uri="{FF2B5EF4-FFF2-40B4-BE49-F238E27FC236}">
                <a16:creationId xmlns:a16="http://schemas.microsoft.com/office/drawing/2014/main" id="{69FCD127-A9C8-4AEA-BC62-8C7DF1C40E82}"/>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21" name="Rectangle 20">
            <a:hlinkClick r:id="rId2"/>
            <a:extLst>
              <a:ext uri="{FF2B5EF4-FFF2-40B4-BE49-F238E27FC236}">
                <a16:creationId xmlns:a16="http://schemas.microsoft.com/office/drawing/2014/main" id="{15C4FF01-914F-4F9F-B433-D7C3681AF98D}"/>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2" name="Oval 21">
            <a:extLst>
              <a:ext uri="{FF2B5EF4-FFF2-40B4-BE49-F238E27FC236}">
                <a16:creationId xmlns:a16="http://schemas.microsoft.com/office/drawing/2014/main" id="{C04E6995-1893-4BF4-92B1-A2528ADC3B9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Freeform 6">
            <a:extLst>
              <a:ext uri="{FF2B5EF4-FFF2-40B4-BE49-F238E27FC236}">
                <a16:creationId xmlns:a16="http://schemas.microsoft.com/office/drawing/2014/main" id="{756CF93D-CC4F-424B-B049-79AC2E69D83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4" name="Rectangle 23">
            <a:hlinkClick r:id="rId3"/>
            <a:extLst>
              <a:ext uri="{FF2B5EF4-FFF2-40B4-BE49-F238E27FC236}">
                <a16:creationId xmlns:a16="http://schemas.microsoft.com/office/drawing/2014/main" id="{A9C62D31-C6E9-4CA2-A039-A7DCA9609A27}"/>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5" name="Freeform 7">
            <a:extLst>
              <a:ext uri="{FF2B5EF4-FFF2-40B4-BE49-F238E27FC236}">
                <a16:creationId xmlns:a16="http://schemas.microsoft.com/office/drawing/2014/main" id="{1CFE3027-FE41-4EF0-A9A9-54BA4EC8432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6" name="Oval 25">
            <a:extLst>
              <a:ext uri="{FF2B5EF4-FFF2-40B4-BE49-F238E27FC236}">
                <a16:creationId xmlns:a16="http://schemas.microsoft.com/office/drawing/2014/main" id="{BA201677-5616-4702-812B-7FABEC569E52}"/>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hlinkClick r:id="rId4"/>
            <a:extLst>
              <a:ext uri="{FF2B5EF4-FFF2-40B4-BE49-F238E27FC236}">
                <a16:creationId xmlns:a16="http://schemas.microsoft.com/office/drawing/2014/main" id="{060F6193-EC7D-449B-9CCA-0B4EF2A0E4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8" name="Freeform 8">
            <a:extLst>
              <a:ext uri="{FF2B5EF4-FFF2-40B4-BE49-F238E27FC236}">
                <a16:creationId xmlns:a16="http://schemas.microsoft.com/office/drawing/2014/main" id="{D2D30EEC-815C-4C0B-B25D-AEFAF4F188F2}"/>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9" name="Oval 28">
            <a:extLst>
              <a:ext uri="{FF2B5EF4-FFF2-40B4-BE49-F238E27FC236}">
                <a16:creationId xmlns:a16="http://schemas.microsoft.com/office/drawing/2014/main" id="{34703F8A-A291-41DD-A54E-95F92986100C}"/>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 name="Group 29">
            <a:extLst>
              <a:ext uri="{FF2B5EF4-FFF2-40B4-BE49-F238E27FC236}">
                <a16:creationId xmlns:a16="http://schemas.microsoft.com/office/drawing/2014/main" id="{A00EBF3A-1B77-4514-9F08-6E6D18858BD7}"/>
              </a:ext>
            </a:extLst>
          </p:cNvPr>
          <p:cNvGrpSpPr/>
          <p:nvPr userDrawn="1"/>
        </p:nvGrpSpPr>
        <p:grpSpPr>
          <a:xfrm>
            <a:off x="474709" y="420355"/>
            <a:ext cx="51266" cy="575008"/>
            <a:chOff x="447517" y="840709"/>
            <a:chExt cx="102546" cy="1150016"/>
          </a:xfrm>
        </p:grpSpPr>
        <p:sp>
          <p:nvSpPr>
            <p:cNvPr id="31" name="Oval 28">
              <a:extLst>
                <a:ext uri="{FF2B5EF4-FFF2-40B4-BE49-F238E27FC236}">
                  <a16:creationId xmlns:a16="http://schemas.microsoft.com/office/drawing/2014/main" id="{10449DF1-63CB-4C91-A707-BA1AE9674F47}"/>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2" name="Oval 31">
              <a:extLst>
                <a:ext uri="{FF2B5EF4-FFF2-40B4-BE49-F238E27FC236}">
                  <a16:creationId xmlns:a16="http://schemas.microsoft.com/office/drawing/2014/main" id="{1BAFDDBA-39D0-41B3-BB30-4498233DF197}"/>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862EDB07-195E-4E81-9501-35FD4DF765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4C046557-3CDD-4C2C-B27C-A1A9EA1767E8}"/>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5" name="Group 34">
            <a:extLst>
              <a:ext uri="{FF2B5EF4-FFF2-40B4-BE49-F238E27FC236}">
                <a16:creationId xmlns:a16="http://schemas.microsoft.com/office/drawing/2014/main" id="{B284584F-8C35-4E94-B54C-AE0058943C92}"/>
              </a:ext>
            </a:extLst>
          </p:cNvPr>
          <p:cNvGrpSpPr/>
          <p:nvPr userDrawn="1"/>
        </p:nvGrpSpPr>
        <p:grpSpPr>
          <a:xfrm>
            <a:off x="11832638" y="6017187"/>
            <a:ext cx="51266" cy="575008"/>
            <a:chOff x="447517" y="840709"/>
            <a:chExt cx="102546" cy="1150016"/>
          </a:xfrm>
          <a:solidFill>
            <a:schemeClr val="bg1">
              <a:lumMod val="65000"/>
            </a:schemeClr>
          </a:solidFill>
        </p:grpSpPr>
        <p:sp>
          <p:nvSpPr>
            <p:cNvPr id="36" name="Oval 28">
              <a:extLst>
                <a:ext uri="{FF2B5EF4-FFF2-40B4-BE49-F238E27FC236}">
                  <a16:creationId xmlns:a16="http://schemas.microsoft.com/office/drawing/2014/main" id="{E3611424-C070-48D6-B840-F8D27906D8A9}"/>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7" name="Oval 36">
              <a:extLst>
                <a:ext uri="{FF2B5EF4-FFF2-40B4-BE49-F238E27FC236}">
                  <a16:creationId xmlns:a16="http://schemas.microsoft.com/office/drawing/2014/main" id="{BA38C526-9318-466A-9B02-F2519E94A846}"/>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8" name="Oval 37">
              <a:extLst>
                <a:ext uri="{FF2B5EF4-FFF2-40B4-BE49-F238E27FC236}">
                  <a16:creationId xmlns:a16="http://schemas.microsoft.com/office/drawing/2014/main" id="{1CE130F5-46CE-40B5-8653-E17D9279970C}"/>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9" name="Oval 38">
              <a:extLst>
                <a:ext uri="{FF2B5EF4-FFF2-40B4-BE49-F238E27FC236}">
                  <a16:creationId xmlns:a16="http://schemas.microsoft.com/office/drawing/2014/main" id="{2D644C19-619C-473E-830C-6AF10D7688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9013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 calcmode="lin" valueType="num">
                                      <p:cBhvr>
                                        <p:cTn id="27" dur="500" fill="hold"/>
                                        <p:tgtEl>
                                          <p:spTgt spid="19"/>
                                        </p:tgtEl>
                                        <p:attrNameLst>
                                          <p:attrName>style.rotation</p:attrName>
                                        </p:attrNameLst>
                                      </p:cBhvr>
                                      <p:tavLst>
                                        <p:tav tm="0">
                                          <p:val>
                                            <p:fltVal val="360"/>
                                          </p:val>
                                        </p:tav>
                                        <p:tav tm="100000">
                                          <p:val>
                                            <p:fltVal val="0"/>
                                          </p:val>
                                        </p:tav>
                                      </p:tavLst>
                                    </p:anim>
                                    <p:animEffect transition="in" filter="fade">
                                      <p:cBhvr>
                                        <p:cTn id="28" dur="500"/>
                                        <p:tgtEl>
                                          <p:spTgt spid="1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1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1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 calcmode="lin" valueType="num">
                                      <p:cBhvr>
                                        <p:cTn id="45" dur="500" fill="hold"/>
                                        <p:tgtEl>
                                          <p:spTgt spid="29"/>
                                        </p:tgtEl>
                                        <p:attrNameLst>
                                          <p:attrName>style.rotation</p:attrName>
                                        </p:attrNameLst>
                                      </p:cBhvr>
                                      <p:tavLst>
                                        <p:tav tm="0">
                                          <p:val>
                                            <p:fltVal val="360"/>
                                          </p:val>
                                        </p:tav>
                                        <p:tav tm="100000">
                                          <p:val>
                                            <p:fltVal val="0"/>
                                          </p:val>
                                        </p:tav>
                                      </p:tavLst>
                                    </p:anim>
                                    <p:animEffect transition="in" filter="fade">
                                      <p:cBhvr>
                                        <p:cTn id="46" dur="500"/>
                                        <p:tgtEl>
                                          <p:spTgt spid="2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360"/>
                                          </p:val>
                                        </p:tav>
                                        <p:tav tm="100000">
                                          <p:val>
                                            <p:fltVal val="0"/>
                                          </p:val>
                                        </p:tav>
                                      </p:tavLst>
                                    </p:anim>
                                    <p:animEffect transition="in" filter="fade">
                                      <p:cBhvr>
                                        <p:cTn id="52" dur="500"/>
                                        <p:tgtEl>
                                          <p:spTgt spid="2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style.rotation</p:attrName>
                                        </p:attrNameLst>
                                      </p:cBhvr>
                                      <p:tavLst>
                                        <p:tav tm="0">
                                          <p:val>
                                            <p:fltVal val="360"/>
                                          </p:val>
                                        </p:tav>
                                        <p:tav tm="100000">
                                          <p:val>
                                            <p:fltVal val="0"/>
                                          </p:val>
                                        </p:tav>
                                      </p:tavLst>
                                    </p:anim>
                                    <p:animEffect transition="in" filter="fade">
                                      <p:cBhvr>
                                        <p:cTn id="58" dur="500"/>
                                        <p:tgtEl>
                                          <p:spTgt spid="2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 calcmode="lin" valueType="num">
                                      <p:cBhvr>
                                        <p:cTn id="63" dur="500" fill="hold"/>
                                        <p:tgtEl>
                                          <p:spTgt spid="23"/>
                                        </p:tgtEl>
                                        <p:attrNameLst>
                                          <p:attrName>style.rotation</p:attrName>
                                        </p:attrNameLst>
                                      </p:cBhvr>
                                      <p:tavLst>
                                        <p:tav tm="0">
                                          <p:val>
                                            <p:fltVal val="360"/>
                                          </p:val>
                                        </p:tav>
                                        <p:tav tm="100000">
                                          <p:val>
                                            <p:fltVal val="0"/>
                                          </p:val>
                                        </p:tav>
                                      </p:tavLst>
                                    </p:anim>
                                    <p:animEffect transition="in" filter="fade">
                                      <p:cBhvr>
                                        <p:cTn id="64" dur="500"/>
                                        <p:tgtEl>
                                          <p:spTgt spid="2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 calcmode="lin" valueType="num">
                                      <p:cBhvr>
                                        <p:cTn id="69" dur="500" fill="hold"/>
                                        <p:tgtEl>
                                          <p:spTgt spid="26"/>
                                        </p:tgtEl>
                                        <p:attrNameLst>
                                          <p:attrName>style.rotation</p:attrName>
                                        </p:attrNameLst>
                                      </p:cBhvr>
                                      <p:tavLst>
                                        <p:tav tm="0">
                                          <p:val>
                                            <p:fltVal val="360"/>
                                          </p:val>
                                        </p:tav>
                                        <p:tav tm="100000">
                                          <p:val>
                                            <p:fltVal val="0"/>
                                          </p:val>
                                        </p:tav>
                                      </p:tavLst>
                                    </p:anim>
                                    <p:animEffect transition="in" filter="fade">
                                      <p:cBhvr>
                                        <p:cTn id="70" dur="500"/>
                                        <p:tgtEl>
                                          <p:spTgt spid="2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 calcmode="lin" valueType="num">
                                      <p:cBhvr>
                                        <p:cTn id="75" dur="500" fill="hold"/>
                                        <p:tgtEl>
                                          <p:spTgt spid="25"/>
                                        </p:tgtEl>
                                        <p:attrNameLst>
                                          <p:attrName>style.rotation</p:attrName>
                                        </p:attrNameLst>
                                      </p:cBhvr>
                                      <p:tavLst>
                                        <p:tav tm="0">
                                          <p:val>
                                            <p:fltVal val="360"/>
                                          </p:val>
                                        </p:tav>
                                        <p:tav tm="100000">
                                          <p:val>
                                            <p:fltVal val="0"/>
                                          </p:val>
                                        </p:tav>
                                      </p:tavLst>
                                    </p:anim>
                                    <p:animEffect transition="in" filter="fade">
                                      <p:cBhvr>
                                        <p:cTn id="76" dur="500"/>
                                        <p:tgtEl>
                                          <p:spTgt spid="25"/>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1000" fill="hold"/>
                                        <p:tgtEl>
                                          <p:spTgt spid="10"/>
                                        </p:tgtEl>
                                        <p:attrNameLst>
                                          <p:attrName>ppt_x</p:attrName>
                                        </p:attrNameLst>
                                      </p:cBhvr>
                                      <p:tavLst>
                                        <p:tav tm="0">
                                          <p:val>
                                            <p:strVal val="#ppt_x"/>
                                          </p:val>
                                        </p:tav>
                                        <p:tav tm="100000">
                                          <p:val>
                                            <p:strVal val="#ppt_x"/>
                                          </p:val>
                                        </p:tav>
                                      </p:tavLst>
                                    </p:anim>
                                    <p:anim calcmode="lin" valueType="num">
                                      <p:cBhvr additive="base">
                                        <p:cTn id="80" dur="10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1000" fill="hold"/>
                                        <p:tgtEl>
                                          <p:spTgt spid="11"/>
                                        </p:tgtEl>
                                        <p:attrNameLst>
                                          <p:attrName>ppt_x</p:attrName>
                                        </p:attrNameLst>
                                      </p:cBhvr>
                                      <p:tavLst>
                                        <p:tav tm="0">
                                          <p:val>
                                            <p:strVal val="#ppt_x"/>
                                          </p:val>
                                        </p:tav>
                                        <p:tav tm="100000">
                                          <p:val>
                                            <p:strVal val="#ppt_x"/>
                                          </p:val>
                                        </p:tav>
                                      </p:tavLst>
                                    </p:anim>
                                    <p:anim calcmode="lin" valueType="num">
                                      <p:cBhvr additive="base">
                                        <p:cTn id="84" dur="10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1000" fill="hold"/>
                                        <p:tgtEl>
                                          <p:spTgt spid="13"/>
                                        </p:tgtEl>
                                        <p:attrNameLst>
                                          <p:attrName>ppt_x</p:attrName>
                                        </p:attrNameLst>
                                      </p:cBhvr>
                                      <p:tavLst>
                                        <p:tav tm="0">
                                          <p:val>
                                            <p:strVal val="#ppt_x"/>
                                          </p:val>
                                        </p:tav>
                                        <p:tav tm="100000">
                                          <p:val>
                                            <p:strVal val="#ppt_x"/>
                                          </p:val>
                                        </p:tav>
                                      </p:tavLst>
                                    </p:anim>
                                    <p:anim calcmode="lin" valueType="num">
                                      <p:cBhvr additive="base">
                                        <p:cTn id="8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6" grpId="0" animBg="1"/>
      <p:bldP spid="16" grpId="1" animBg="1"/>
      <p:bldP spid="17" grpId="0" animBg="1"/>
      <p:bldP spid="17" grpId="1" animBg="1"/>
      <p:bldP spid="18" grpId="0" animBg="1"/>
      <p:bldP spid="18" grpId="1" animBg="1"/>
      <p:bldP spid="19" grpId="0" animBg="1"/>
      <p:bldP spid="19" grpId="1" animBg="1"/>
      <p:bldP spid="22" grpId="0" animBg="1"/>
      <p:bldP spid="23" grpId="0" animBg="1"/>
      <p:bldP spid="25" grpId="0" animBg="1"/>
      <p:bldP spid="26" grpId="0" animBg="1"/>
      <p:bldP spid="28" grpId="0" animBg="1"/>
      <p:bldP spid="29"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00" b="1" dirty="0">
              <a:solidFill>
                <a:schemeClr val="bg1"/>
              </a:solidFill>
              <a:latin typeface="+mj-lt"/>
            </a:endParaRPr>
          </a:p>
        </p:txBody>
      </p:sp>
      <p:sp>
        <p:nvSpPr>
          <p:cNvPr id="12" name="Rectangle 11">
            <a:hlinkClick r:id="rId2"/>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6630475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B8AC46-2FE8-4F45-B240-172BA128FFE9}"/>
              </a:ext>
            </a:extLst>
          </p:cNvPr>
          <p:cNvSpPr>
            <a:spLocks noGrp="1"/>
          </p:cNvSpPr>
          <p:nvPr>
            <p:ph type="pic" sz="quarter" idx="10"/>
          </p:nvPr>
        </p:nvSpPr>
        <p:spPr>
          <a:xfrm>
            <a:off x="3553156" y="647700"/>
            <a:ext cx="2542844" cy="55245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39304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hlinkClick r:id="rId2"/>
            <a:extLst>
              <a:ext uri="{FF2B5EF4-FFF2-40B4-BE49-F238E27FC236}">
                <a16:creationId xmlns:a16="http://schemas.microsoft.com/office/drawing/2014/main" id="{77F522A0-EB41-4AF4-B149-687A08ACA62A}"/>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a:solidFill>
            <a:srgbClr val="F22A34"/>
          </a:solidFill>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8B8D9FE0-2BB0-4951-87E4-EC751C0312CD}"/>
              </a:ext>
            </a:extLst>
          </p:cNvPr>
          <p:cNvSpPr>
            <a:spLocks noGrp="1"/>
          </p:cNvSpPr>
          <p:nvPr>
            <p:ph type="pic" sz="quarter" idx="10"/>
          </p:nvPr>
        </p:nvSpPr>
        <p:spPr>
          <a:xfrm>
            <a:off x="1010313" y="647700"/>
            <a:ext cx="5085687" cy="5524500"/>
          </a:xfrm>
          <a:custGeom>
            <a:avLst/>
            <a:gdLst>
              <a:gd name="connsiteX0" fmla="*/ 0 w 10172699"/>
              <a:gd name="connsiteY0" fmla="*/ 0 h 11049000"/>
              <a:gd name="connsiteX1" fmla="*/ 10172699 w 10172699"/>
              <a:gd name="connsiteY1" fmla="*/ 0 h 11049000"/>
              <a:gd name="connsiteX2" fmla="*/ 10172699 w 10172699"/>
              <a:gd name="connsiteY2" fmla="*/ 11049000 h 11049000"/>
              <a:gd name="connsiteX3" fmla="*/ 0 w 101726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172699" h="11049000">
                <a:moveTo>
                  <a:pt x="0" y="0"/>
                </a:moveTo>
                <a:lnTo>
                  <a:pt x="10172699" y="0"/>
                </a:lnTo>
                <a:lnTo>
                  <a:pt x="1017269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5" name="Picture Placeholder 34">
            <a:extLst>
              <a:ext uri="{FF2B5EF4-FFF2-40B4-BE49-F238E27FC236}">
                <a16:creationId xmlns:a16="http://schemas.microsoft.com/office/drawing/2014/main" id="{A70CBB4C-B5B4-4660-817C-385F23628B9D}"/>
              </a:ext>
            </a:extLst>
          </p:cNvPr>
          <p:cNvSpPr>
            <a:spLocks noGrp="1"/>
          </p:cNvSpPr>
          <p:nvPr>
            <p:ph type="pic" sz="quarter" idx="11"/>
          </p:nvPr>
        </p:nvSpPr>
        <p:spPr>
          <a:xfrm>
            <a:off x="6096000" y="647700"/>
            <a:ext cx="5428543" cy="5524500"/>
          </a:xfrm>
          <a:custGeom>
            <a:avLst/>
            <a:gdLst>
              <a:gd name="connsiteX0" fmla="*/ 0 w 10858500"/>
              <a:gd name="connsiteY0" fmla="*/ 0 h 11049000"/>
              <a:gd name="connsiteX1" fmla="*/ 10858500 w 10858500"/>
              <a:gd name="connsiteY1" fmla="*/ 0 h 11049000"/>
              <a:gd name="connsiteX2" fmla="*/ 10858500 w 10858500"/>
              <a:gd name="connsiteY2" fmla="*/ 11049000 h 11049000"/>
              <a:gd name="connsiteX3" fmla="*/ 0 w 108585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858500" h="11049000">
                <a:moveTo>
                  <a:pt x="0" y="0"/>
                </a:moveTo>
                <a:lnTo>
                  <a:pt x="10858500" y="0"/>
                </a:lnTo>
                <a:lnTo>
                  <a:pt x="1085850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36325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E47345A2-0CEC-4F82-A8E5-F307F9F3ED73}"/>
              </a:ext>
            </a:extLst>
          </p:cNvPr>
          <p:cNvSpPr>
            <a:spLocks noGrp="1"/>
          </p:cNvSpPr>
          <p:nvPr>
            <p:ph type="pic" sz="quarter" idx="10"/>
          </p:nvPr>
        </p:nvSpPr>
        <p:spPr>
          <a:xfrm>
            <a:off x="1010312" y="647700"/>
            <a:ext cx="10514231" cy="5524500"/>
          </a:xfrm>
          <a:custGeom>
            <a:avLst/>
            <a:gdLst>
              <a:gd name="connsiteX0" fmla="*/ 0 w 21031200"/>
              <a:gd name="connsiteY0" fmla="*/ 0 h 11049000"/>
              <a:gd name="connsiteX1" fmla="*/ 5086349 w 21031200"/>
              <a:gd name="connsiteY1" fmla="*/ 0 h 11049000"/>
              <a:gd name="connsiteX2" fmla="*/ 10172699 w 21031200"/>
              <a:gd name="connsiteY2" fmla="*/ 0 h 11049000"/>
              <a:gd name="connsiteX3" fmla="*/ 21031200 w 21031200"/>
              <a:gd name="connsiteY3" fmla="*/ 0 h 11049000"/>
              <a:gd name="connsiteX4" fmla="*/ 21031200 w 21031200"/>
              <a:gd name="connsiteY4" fmla="*/ 11049000 h 11049000"/>
              <a:gd name="connsiteX5" fmla="*/ 10172699 w 21031200"/>
              <a:gd name="connsiteY5" fmla="*/ 11049000 h 11049000"/>
              <a:gd name="connsiteX6" fmla="*/ 5086349 w 21031200"/>
              <a:gd name="connsiteY6" fmla="*/ 11049000 h 11049000"/>
              <a:gd name="connsiteX7" fmla="*/ 0 w 21031200"/>
              <a:gd name="connsiteY7" fmla="*/ 11049000 h 110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31200" h="11049000">
                <a:moveTo>
                  <a:pt x="0" y="0"/>
                </a:moveTo>
                <a:lnTo>
                  <a:pt x="5086349" y="0"/>
                </a:lnTo>
                <a:lnTo>
                  <a:pt x="10172699" y="0"/>
                </a:lnTo>
                <a:lnTo>
                  <a:pt x="21031200" y="0"/>
                </a:lnTo>
                <a:lnTo>
                  <a:pt x="21031200" y="11049000"/>
                </a:lnTo>
                <a:lnTo>
                  <a:pt x="10172699" y="11049000"/>
                </a:lnTo>
                <a:lnTo>
                  <a:pt x="508634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4D257D4-322D-406D-B5A5-1FFEDAD37365}"/>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a:solidFill>
            <a:srgbClr val="F1131E"/>
          </a:solidFill>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2886521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rgbClr val="000000"/>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52036"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3970044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0570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Rectangle 29">
            <a:extLst>
              <a:ext uri="{FF2B5EF4-FFF2-40B4-BE49-F238E27FC236}">
                <a16:creationId xmlns:a16="http://schemas.microsoft.com/office/drawing/2014/main" id="{0F4FA5B5-4575-400C-BA33-764C219F4D5A}"/>
              </a:ext>
            </a:extLst>
          </p:cNvPr>
          <p:cNvSpPr/>
          <p:nvPr userDrawn="1"/>
        </p:nvSpPr>
        <p:spPr>
          <a:xfrm>
            <a:off x="-2" y="0"/>
            <a:ext cx="6096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6007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ustom Layout">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994570" y="420355"/>
            <a:ext cx="11118772" cy="6437646"/>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hlinkClick r:id="rId2"/>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Rectangle 16">
            <a:hlinkClick r:id="rId3"/>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1131E"/>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708367291"/>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31" name="Rectangle 30">
            <a:extLst>
              <a:ext uri="{FF2B5EF4-FFF2-40B4-BE49-F238E27FC236}">
                <a16:creationId xmlns:a16="http://schemas.microsoft.com/office/drawing/2014/main" id="{4AF00B4F-F5BD-470C-AC4F-CA9397F0DB24}"/>
              </a:ext>
            </a:extLst>
          </p:cNvPr>
          <p:cNvSpPr/>
          <p:nvPr userDrawn="1"/>
        </p:nvSpPr>
        <p:spPr>
          <a:xfrm rot="5400000">
            <a:off x="-521988" y="54454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28543"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268850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A9600AA-969E-4501-A636-13C3915C1DAE}"/>
              </a:ext>
            </a:extLst>
          </p:cNvPr>
          <p:cNvSpPr>
            <a:spLocks noGrp="1"/>
          </p:cNvSpPr>
          <p:nvPr>
            <p:ph type="pic" sz="quarter" idx="10"/>
          </p:nvPr>
        </p:nvSpPr>
        <p:spPr>
          <a:xfrm>
            <a:off x="8883673" y="792522"/>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2" name="Picture Placeholder 11">
            <a:extLst>
              <a:ext uri="{FF2B5EF4-FFF2-40B4-BE49-F238E27FC236}">
                <a16:creationId xmlns:a16="http://schemas.microsoft.com/office/drawing/2014/main" id="{6D385937-08D1-4F9D-B533-8D6772153A73}"/>
              </a:ext>
            </a:extLst>
          </p:cNvPr>
          <p:cNvSpPr>
            <a:spLocks noGrp="1"/>
          </p:cNvSpPr>
          <p:nvPr>
            <p:ph type="pic" sz="quarter" idx="11"/>
          </p:nvPr>
        </p:nvSpPr>
        <p:spPr>
          <a:xfrm>
            <a:off x="8883673"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8B1F6345-18F0-4BDA-BA6F-0E408CE816C7}"/>
              </a:ext>
            </a:extLst>
          </p:cNvPr>
          <p:cNvSpPr>
            <a:spLocks noGrp="1"/>
          </p:cNvSpPr>
          <p:nvPr>
            <p:ph type="pic" sz="quarter" idx="12"/>
          </p:nvPr>
        </p:nvSpPr>
        <p:spPr>
          <a:xfrm>
            <a:off x="6096000"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useBgFill="1">
        <p:nvSpPr>
          <p:cNvPr id="6" name="Rectangle 5">
            <a:extLst>
              <a:ext uri="{FF2B5EF4-FFF2-40B4-BE49-F238E27FC236}">
                <a16:creationId xmlns:a16="http://schemas.microsoft.com/office/drawing/2014/main" id="{F1CBBE41-0CEB-4A6B-8116-76672009DE92}"/>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2"/>
            <a:extLst>
              <a:ext uri="{FF2B5EF4-FFF2-40B4-BE49-F238E27FC236}">
                <a16:creationId xmlns:a16="http://schemas.microsoft.com/office/drawing/2014/main" id="{D21269EB-7878-4050-8488-1E253D51757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4" name="Group 23">
            <a:extLst>
              <a:ext uri="{FF2B5EF4-FFF2-40B4-BE49-F238E27FC236}">
                <a16:creationId xmlns:a16="http://schemas.microsoft.com/office/drawing/2014/main" id="{8877006F-5B94-4AFF-915E-8A777CF8A494}"/>
              </a:ext>
            </a:extLst>
          </p:cNvPr>
          <p:cNvGrpSpPr/>
          <p:nvPr userDrawn="1"/>
        </p:nvGrpSpPr>
        <p:grpSpPr>
          <a:xfrm>
            <a:off x="474709" y="420355"/>
            <a:ext cx="51266" cy="575008"/>
            <a:chOff x="447517" y="840709"/>
            <a:chExt cx="102546" cy="1150016"/>
          </a:xfrm>
          <a:solidFill>
            <a:srgbClr val="F1131E"/>
          </a:solidFill>
        </p:grpSpPr>
        <p:sp>
          <p:nvSpPr>
            <p:cNvPr id="25" name="Oval 28">
              <a:extLst>
                <a:ext uri="{FF2B5EF4-FFF2-40B4-BE49-F238E27FC236}">
                  <a16:creationId xmlns:a16="http://schemas.microsoft.com/office/drawing/2014/main" id="{C39F063A-AFA1-40B0-92FA-B6623EBA39E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7CE7FB67-96DF-414D-9557-676EF3E2D2C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520123D2-661B-4116-A531-EEFA8E18AA39}"/>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8A67A197-4956-44D0-888B-78FC7334AA5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9" name="Group 28">
            <a:extLst>
              <a:ext uri="{FF2B5EF4-FFF2-40B4-BE49-F238E27FC236}">
                <a16:creationId xmlns:a16="http://schemas.microsoft.com/office/drawing/2014/main" id="{BA432B39-A424-43A5-84D0-6D902F6301FD}"/>
              </a:ext>
            </a:extLst>
          </p:cNvPr>
          <p:cNvGrpSpPr/>
          <p:nvPr userDrawn="1"/>
        </p:nvGrpSpPr>
        <p:grpSpPr>
          <a:xfrm>
            <a:off x="11832638" y="6017187"/>
            <a:ext cx="51266" cy="575008"/>
            <a:chOff x="447517" y="840709"/>
            <a:chExt cx="102546" cy="1150016"/>
          </a:xfrm>
          <a:solidFill>
            <a:schemeClr val="tx1"/>
          </a:solidFill>
        </p:grpSpPr>
        <p:sp>
          <p:nvSpPr>
            <p:cNvPr id="30" name="Oval 28">
              <a:extLst>
                <a:ext uri="{FF2B5EF4-FFF2-40B4-BE49-F238E27FC236}">
                  <a16:creationId xmlns:a16="http://schemas.microsoft.com/office/drawing/2014/main" id="{90F94A18-BFF8-4737-A5AF-20FDA0E84CD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1" name="Oval 30">
              <a:extLst>
                <a:ext uri="{FF2B5EF4-FFF2-40B4-BE49-F238E27FC236}">
                  <a16:creationId xmlns:a16="http://schemas.microsoft.com/office/drawing/2014/main" id="{03C09482-AA82-4221-9A2D-34F893FF6680}"/>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2" name="Oval 31">
              <a:extLst>
                <a:ext uri="{FF2B5EF4-FFF2-40B4-BE49-F238E27FC236}">
                  <a16:creationId xmlns:a16="http://schemas.microsoft.com/office/drawing/2014/main" id="{EE3D1920-5608-4137-AFB6-485BE8E89BD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3" name="Oval 32">
              <a:extLst>
                <a:ext uri="{FF2B5EF4-FFF2-40B4-BE49-F238E27FC236}">
                  <a16:creationId xmlns:a16="http://schemas.microsoft.com/office/drawing/2014/main" id="{A08D0510-29D8-4870-BEEB-906695F8C8B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grpSp>
    </p:spTree>
    <p:extLst>
      <p:ext uri="{BB962C8B-B14F-4D97-AF65-F5344CB8AC3E}">
        <p14:creationId xmlns:p14="http://schemas.microsoft.com/office/powerpoint/2010/main" val="29465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AA69A55-D770-4D0E-9A4C-7DD36AB2AAAC}"/>
              </a:ext>
            </a:extLst>
          </p:cNvPr>
          <p:cNvSpPr>
            <a:spLocks noGrp="1"/>
          </p:cNvSpPr>
          <p:nvPr>
            <p:ph type="pic" sz="quarter" idx="10"/>
          </p:nvPr>
        </p:nvSpPr>
        <p:spPr>
          <a:xfrm>
            <a:off x="1010312"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1" name="Picture Placeholder 20">
            <a:extLst>
              <a:ext uri="{FF2B5EF4-FFF2-40B4-BE49-F238E27FC236}">
                <a16:creationId xmlns:a16="http://schemas.microsoft.com/office/drawing/2014/main" id="{8FB132E7-9C13-42D0-B7C3-DC6A90292C08}"/>
              </a:ext>
            </a:extLst>
          </p:cNvPr>
          <p:cNvSpPr>
            <a:spLocks noGrp="1"/>
          </p:cNvSpPr>
          <p:nvPr>
            <p:ph type="pic" sz="quarter" idx="11"/>
          </p:nvPr>
        </p:nvSpPr>
        <p:spPr>
          <a:xfrm>
            <a:off x="3553156"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2" name="Picture Placeholder 21">
            <a:extLst>
              <a:ext uri="{FF2B5EF4-FFF2-40B4-BE49-F238E27FC236}">
                <a16:creationId xmlns:a16="http://schemas.microsoft.com/office/drawing/2014/main" id="{C166AEA2-99FF-404C-80FB-F4EA85663185}"/>
              </a:ext>
            </a:extLst>
          </p:cNvPr>
          <p:cNvSpPr>
            <a:spLocks noGrp="1"/>
          </p:cNvSpPr>
          <p:nvPr>
            <p:ph type="pic" sz="quarter" idx="12"/>
          </p:nvPr>
        </p:nvSpPr>
        <p:spPr>
          <a:xfrm>
            <a:off x="1010312"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3" name="Picture Placeholder 22">
            <a:extLst>
              <a:ext uri="{FF2B5EF4-FFF2-40B4-BE49-F238E27FC236}">
                <a16:creationId xmlns:a16="http://schemas.microsoft.com/office/drawing/2014/main" id="{424AAE70-D35B-452D-9870-981C9FB7B9A3}"/>
              </a:ext>
            </a:extLst>
          </p:cNvPr>
          <p:cNvSpPr>
            <a:spLocks noGrp="1"/>
          </p:cNvSpPr>
          <p:nvPr>
            <p:ph type="pic" sz="quarter" idx="13"/>
          </p:nvPr>
        </p:nvSpPr>
        <p:spPr>
          <a:xfrm>
            <a:off x="3553156"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6" name="TextBox 5">
            <a:extLst>
              <a:ext uri="{FF2B5EF4-FFF2-40B4-BE49-F238E27FC236}">
                <a16:creationId xmlns:a16="http://schemas.microsoft.com/office/drawing/2014/main" id="{7ABC9722-F7EA-496C-B9C7-523E748C6A77}"/>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7" name="Rectangle 6">
            <a:extLst>
              <a:ext uri="{FF2B5EF4-FFF2-40B4-BE49-F238E27FC236}">
                <a16:creationId xmlns:a16="http://schemas.microsoft.com/office/drawing/2014/main" id="{77D57D0E-EDC7-4889-BD71-9EF8FB2EA378}"/>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DBC25EE7-2D52-42FB-99E1-167BE6A75E81}"/>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6D947618-CDCD-4FB8-BCC4-8C75739FE6E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Rounded Corners 9">
            <a:extLst>
              <a:ext uri="{FF2B5EF4-FFF2-40B4-BE49-F238E27FC236}">
                <a16:creationId xmlns:a16="http://schemas.microsoft.com/office/drawing/2014/main" id="{AF78D9A1-7530-405C-9A6A-B9DE7218F84B}"/>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Rounded Corners 10">
            <a:extLst>
              <a:ext uri="{FF2B5EF4-FFF2-40B4-BE49-F238E27FC236}">
                <a16:creationId xmlns:a16="http://schemas.microsoft.com/office/drawing/2014/main" id="{A39A13F6-D6AD-4DD7-AC57-C212EA4C59C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Slide Number Placeholder 5">
            <a:extLst>
              <a:ext uri="{FF2B5EF4-FFF2-40B4-BE49-F238E27FC236}">
                <a16:creationId xmlns:a16="http://schemas.microsoft.com/office/drawing/2014/main" id="{258BF22B-7DE9-4CC4-BDF4-3C083AD5D3D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3" name="Rectangle 12">
            <a:hlinkClick r:id="rId2"/>
            <a:extLst>
              <a:ext uri="{FF2B5EF4-FFF2-40B4-BE49-F238E27FC236}">
                <a16:creationId xmlns:a16="http://schemas.microsoft.com/office/drawing/2014/main" id="{14AC232E-29A4-4DE6-B3E8-E6927ABB96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46EFDD3C-BF79-4598-8C1A-02ACB44B07C0}"/>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Freeform 6">
            <a:extLst>
              <a:ext uri="{FF2B5EF4-FFF2-40B4-BE49-F238E27FC236}">
                <a16:creationId xmlns:a16="http://schemas.microsoft.com/office/drawing/2014/main" id="{550FF46F-8E48-4062-A837-D7EF75F59BEB}"/>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Rectangle 15">
            <a:hlinkClick r:id="rId3"/>
            <a:extLst>
              <a:ext uri="{FF2B5EF4-FFF2-40B4-BE49-F238E27FC236}">
                <a16:creationId xmlns:a16="http://schemas.microsoft.com/office/drawing/2014/main" id="{7CE0CD45-C223-474E-B2BA-490E6076B4B0}"/>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Freeform 7">
            <a:extLst>
              <a:ext uri="{FF2B5EF4-FFF2-40B4-BE49-F238E27FC236}">
                <a16:creationId xmlns:a16="http://schemas.microsoft.com/office/drawing/2014/main" id="{CC9CC3E5-E740-48B2-A660-500E842942F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8" name="Oval 17">
            <a:extLst>
              <a:ext uri="{FF2B5EF4-FFF2-40B4-BE49-F238E27FC236}">
                <a16:creationId xmlns:a16="http://schemas.microsoft.com/office/drawing/2014/main" id="{A2740BBC-712D-4654-8E82-0B5E7CCBB800}"/>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hlinkClick r:id="rId4"/>
            <a:extLst>
              <a:ext uri="{FF2B5EF4-FFF2-40B4-BE49-F238E27FC236}">
                <a16:creationId xmlns:a16="http://schemas.microsoft.com/office/drawing/2014/main" id="{4887B9C1-D869-43A0-830A-2C3C84C677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4" name="Freeform 8">
            <a:extLst>
              <a:ext uri="{FF2B5EF4-FFF2-40B4-BE49-F238E27FC236}">
                <a16:creationId xmlns:a16="http://schemas.microsoft.com/office/drawing/2014/main" id="{C1F8A2E2-6978-4B86-A7C8-EB4D8BDC1FB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5" name="Oval 24">
            <a:extLst>
              <a:ext uri="{FF2B5EF4-FFF2-40B4-BE49-F238E27FC236}">
                <a16:creationId xmlns:a16="http://schemas.microsoft.com/office/drawing/2014/main" id="{692D5487-2767-4C17-90A6-787906C29813}"/>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6" name="Group 25">
            <a:extLst>
              <a:ext uri="{FF2B5EF4-FFF2-40B4-BE49-F238E27FC236}">
                <a16:creationId xmlns:a16="http://schemas.microsoft.com/office/drawing/2014/main" id="{415AA95C-D92C-429A-9EC8-D95F91DF9183}"/>
              </a:ext>
            </a:extLst>
          </p:cNvPr>
          <p:cNvGrpSpPr/>
          <p:nvPr userDrawn="1"/>
        </p:nvGrpSpPr>
        <p:grpSpPr>
          <a:xfrm>
            <a:off x="474709" y="420355"/>
            <a:ext cx="51266" cy="575008"/>
            <a:chOff x="447517" y="840709"/>
            <a:chExt cx="102546" cy="1150016"/>
          </a:xfrm>
        </p:grpSpPr>
        <p:sp>
          <p:nvSpPr>
            <p:cNvPr id="27" name="Oval 28">
              <a:extLst>
                <a:ext uri="{FF2B5EF4-FFF2-40B4-BE49-F238E27FC236}">
                  <a16:creationId xmlns:a16="http://schemas.microsoft.com/office/drawing/2014/main" id="{1BF93BDB-6E99-4FFC-9190-C1A0A222DF82}"/>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EA7B8D6E-8953-4A3A-9220-644D2C407BB3}"/>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6BF6C3F0-1753-4874-A744-59D7093C71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0" name="Oval 29">
              <a:extLst>
                <a:ext uri="{FF2B5EF4-FFF2-40B4-BE49-F238E27FC236}">
                  <a16:creationId xmlns:a16="http://schemas.microsoft.com/office/drawing/2014/main" id="{78ED1ADB-47A0-48F6-95BC-224EE3DAA5C9}"/>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1" name="Group 30">
            <a:extLst>
              <a:ext uri="{FF2B5EF4-FFF2-40B4-BE49-F238E27FC236}">
                <a16:creationId xmlns:a16="http://schemas.microsoft.com/office/drawing/2014/main" id="{9634F5D7-F16E-4325-8002-B491D7AA3E22}"/>
              </a:ext>
            </a:extLst>
          </p:cNvPr>
          <p:cNvGrpSpPr/>
          <p:nvPr userDrawn="1"/>
        </p:nvGrpSpPr>
        <p:grpSpPr>
          <a:xfrm>
            <a:off x="11832638" y="6017187"/>
            <a:ext cx="51266" cy="575008"/>
            <a:chOff x="447517" y="840709"/>
            <a:chExt cx="102546" cy="1150016"/>
          </a:xfrm>
          <a:solidFill>
            <a:schemeClr val="bg1">
              <a:lumMod val="65000"/>
            </a:schemeClr>
          </a:solidFill>
        </p:grpSpPr>
        <p:sp>
          <p:nvSpPr>
            <p:cNvPr id="32" name="Oval 28">
              <a:extLst>
                <a:ext uri="{FF2B5EF4-FFF2-40B4-BE49-F238E27FC236}">
                  <a16:creationId xmlns:a16="http://schemas.microsoft.com/office/drawing/2014/main" id="{28DC3AAB-85A3-48E8-9F59-857DD6E4631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EA2A2273-D110-425E-886D-EFAE4BAB71D9}"/>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E4C3CBBB-A426-471E-B329-E0D3BD5119DD}"/>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5" name="Oval 34">
              <a:extLst>
                <a:ext uri="{FF2B5EF4-FFF2-40B4-BE49-F238E27FC236}">
                  <a16:creationId xmlns:a16="http://schemas.microsoft.com/office/drawing/2014/main" id="{6FAD5C95-781F-415E-A26F-BE533B5F075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84268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8"/>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9"/>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0"/>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1"/>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360"/>
                                          </p:val>
                                        </p:tav>
                                        <p:tav tm="100000">
                                          <p:val>
                                            <p:fltVal val="0"/>
                                          </p:val>
                                        </p:tav>
                                      </p:tavLst>
                                    </p:anim>
                                    <p:animEffect transition="in" filter="fade">
                                      <p:cBhvr>
                                        <p:cTn id="46" dur="500"/>
                                        <p:tgtEl>
                                          <p:spTgt spid="25"/>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360"/>
                                          </p:val>
                                        </p:tav>
                                        <p:tav tm="100000">
                                          <p:val>
                                            <p:fltVal val="0"/>
                                          </p:val>
                                        </p:tav>
                                      </p:tavLst>
                                    </p:anim>
                                    <p:animEffect transition="in" filter="fade">
                                      <p:cBhvr>
                                        <p:cTn id="64" dur="500"/>
                                        <p:tgtEl>
                                          <p:spTgt spid="1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style.rotation</p:attrName>
                                        </p:attrNameLst>
                                      </p:cBhvr>
                                      <p:tavLst>
                                        <p:tav tm="0">
                                          <p:val>
                                            <p:fltVal val="360"/>
                                          </p:val>
                                        </p:tav>
                                        <p:tav tm="100000">
                                          <p:val>
                                            <p:fltVal val="0"/>
                                          </p:val>
                                        </p:tav>
                                      </p:tavLst>
                                    </p:anim>
                                    <p:animEffect transition="in" filter="fade">
                                      <p:cBhvr>
                                        <p:cTn id="70" dur="500"/>
                                        <p:tgtEl>
                                          <p:spTgt spid="1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 calcmode="lin" valueType="num">
                                      <p:cBhvr>
                                        <p:cTn id="75" dur="500" fill="hold"/>
                                        <p:tgtEl>
                                          <p:spTgt spid="17"/>
                                        </p:tgtEl>
                                        <p:attrNameLst>
                                          <p:attrName>style.rotation</p:attrName>
                                        </p:attrNameLst>
                                      </p:cBhvr>
                                      <p:tavLst>
                                        <p:tav tm="0">
                                          <p:val>
                                            <p:fltVal val="360"/>
                                          </p:val>
                                        </p:tav>
                                        <p:tav tm="100000">
                                          <p:val>
                                            <p:fltVal val="0"/>
                                          </p:val>
                                        </p:tav>
                                      </p:tavLst>
                                    </p:anim>
                                    <p:animEffect transition="in" filter="fade">
                                      <p:cBhvr>
                                        <p:cTn id="76" dur="500"/>
                                        <p:tgtEl>
                                          <p:spTgt spid="17"/>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strVal val="4/3*#ppt_w"/>
                                          </p:val>
                                        </p:tav>
                                        <p:tav tm="100000">
                                          <p:val>
                                            <p:strVal val="#ppt_w"/>
                                          </p:val>
                                        </p:tav>
                                      </p:tavLst>
                                    </p:anim>
                                    <p:anim calcmode="lin" valueType="num">
                                      <p:cBhvr>
                                        <p:cTn id="80" dur="500" fill="hold"/>
                                        <p:tgtEl>
                                          <p:spTgt spid="20"/>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10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strVal val="4/3*#ppt_w"/>
                                          </p:val>
                                        </p:tav>
                                        <p:tav tm="100000">
                                          <p:val>
                                            <p:strVal val="#ppt_w"/>
                                          </p:val>
                                        </p:tav>
                                      </p:tavLst>
                                    </p:anim>
                                    <p:anim calcmode="lin" valueType="num">
                                      <p:cBhvr>
                                        <p:cTn id="84" dur="500" fill="hold"/>
                                        <p:tgtEl>
                                          <p:spTgt spid="21"/>
                                        </p:tgtEl>
                                        <p:attrNameLst>
                                          <p:attrName>ppt_h</p:attrName>
                                        </p:attrNameLst>
                                      </p:cBhvr>
                                      <p:tavLst>
                                        <p:tav tm="0">
                                          <p:val>
                                            <p:strVal val="4/3*#ppt_h"/>
                                          </p:val>
                                        </p:tav>
                                        <p:tav tm="100000">
                                          <p:val>
                                            <p:strVal val="#ppt_h"/>
                                          </p:val>
                                        </p:tav>
                                      </p:tavLst>
                                    </p:anim>
                                  </p:childTnLst>
                                </p:cTn>
                              </p:par>
                              <p:par>
                                <p:cTn id="85" presetID="23" presetClass="entr" presetSubtype="288" fill="hold" grpId="0" nodeType="withEffect">
                                  <p:stCondLst>
                                    <p:cond delay="20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strVal val="4/3*#ppt_w"/>
                                          </p:val>
                                        </p:tav>
                                        <p:tav tm="100000">
                                          <p:val>
                                            <p:strVal val="#ppt_w"/>
                                          </p:val>
                                        </p:tav>
                                      </p:tavLst>
                                    </p:anim>
                                    <p:anim calcmode="lin" valueType="num">
                                      <p:cBhvr>
                                        <p:cTn id="88" dur="500" fill="hold"/>
                                        <p:tgtEl>
                                          <p:spTgt spid="22"/>
                                        </p:tgtEl>
                                        <p:attrNameLst>
                                          <p:attrName>ppt_h</p:attrName>
                                        </p:attrNameLst>
                                      </p:cBhvr>
                                      <p:tavLst>
                                        <p:tav tm="0">
                                          <p:val>
                                            <p:strVal val="4/3*#ppt_h"/>
                                          </p:val>
                                        </p:tav>
                                        <p:tav tm="100000">
                                          <p:val>
                                            <p:strVal val="#ppt_h"/>
                                          </p:val>
                                        </p:tav>
                                      </p:tavLst>
                                    </p:anim>
                                  </p:childTnLst>
                                </p:cTn>
                              </p:par>
                              <p:par>
                                <p:cTn id="89" presetID="23" presetClass="entr" presetSubtype="288" fill="hold" grpId="0" nodeType="withEffect">
                                  <p:stCondLst>
                                    <p:cond delay="30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strVal val="4/3*#ppt_w"/>
                                          </p:val>
                                        </p:tav>
                                        <p:tav tm="100000">
                                          <p:val>
                                            <p:strVal val="#ppt_w"/>
                                          </p:val>
                                        </p:tav>
                                      </p:tavLst>
                                    </p:anim>
                                    <p:anim calcmode="lin" valueType="num">
                                      <p:cBhvr>
                                        <p:cTn id="92" dur="500" fill="hold"/>
                                        <p:tgtEl>
                                          <p:spTgt spid="2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6" grpId="0"/>
      <p:bldP spid="8" grpId="0" animBg="1"/>
      <p:bldP spid="8" grpId="1" animBg="1"/>
      <p:bldP spid="9" grpId="0" animBg="1"/>
      <p:bldP spid="9" grpId="1" animBg="1"/>
      <p:bldP spid="10" grpId="0" animBg="1"/>
      <p:bldP spid="10" grpId="1" animBg="1"/>
      <p:bldP spid="11" grpId="0" animBg="1"/>
      <p:bldP spid="11" grpId="1" animBg="1"/>
      <p:bldP spid="14" grpId="0" animBg="1"/>
      <p:bldP spid="15" grpId="0" animBg="1"/>
      <p:bldP spid="17" grpId="0" animBg="1"/>
      <p:bldP spid="18" grpId="0" animBg="1"/>
      <p:bldP spid="24" grpId="0" animBg="1"/>
      <p:bldP spid="25"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594430" y="-1"/>
            <a:ext cx="3930113"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 name="TextBox 2">
            <a:extLst>
              <a:ext uri="{FF2B5EF4-FFF2-40B4-BE49-F238E27FC236}">
                <a16:creationId xmlns:a16="http://schemas.microsoft.com/office/drawing/2014/main" id="{1C2D5ABD-B7BE-463A-AA85-2CACC397675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2DE39CAA-087D-4E21-92A3-78953FDE2AA1}"/>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71AFA4BA-5AB2-46A7-B1C9-582DF23A1B9C}"/>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F97BE396-E5A9-4CCD-8C0D-5B51FD687C33}"/>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75E165E6-5E31-4743-80C8-C998D6F1ABBE}"/>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3B6B4887-5D04-4373-8330-6E339E85472D}"/>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87C17EE-BEE8-4D09-84F7-C393B9DACFD9}"/>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7D724341-95FF-40AC-AA23-07A99298CEE5}"/>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D5E2743B-AAAB-4BF9-B20A-3711DA5EEE65}"/>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9CAD456A-3D54-48EA-A0CF-96F015B49C36}"/>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10DD0404-DF9A-4F6C-BEBD-5CEFBF4263E6}"/>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839A46D6-1FD8-4F32-88B4-DD385553D84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173F1B5A-B854-4E89-9CD1-4EE86A720F2A}"/>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A1BD9509-49DC-4623-80AB-99001E763817}"/>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914B4CB1-C530-48ED-9913-91EB4B6FE68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1728E1FD-C481-4535-99F8-76543530383E}"/>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195D94D-7828-4771-AB81-A6D3C73DC1DE}"/>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72F6553D-549C-4F9A-B50A-0D14EF076D2F}"/>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99672A2D-D652-492F-AD7C-D1C020949F9F}"/>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B28F3100-47C2-4D45-B756-9AE7C56EFD6A}"/>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B839DFC7-73C8-4111-BA90-2CC94D7BEE01}"/>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6A83491-295B-4BBF-90B0-5073C1CB6054}"/>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E4C9C773-6CA5-4933-B1EA-6F77B53908F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B107C5D-B6F0-44FD-85A9-72204CB34023}"/>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0FAD0AC-691C-4250-88AC-9FE7A7583E0A}"/>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393AAFCC-8304-4982-81E6-E1E93C3FE74F}"/>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4233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useBgFill="1">
        <p:nvSpPr>
          <p:cNvPr id="4" name="Rectangle 3">
            <a:extLst>
              <a:ext uri="{FF2B5EF4-FFF2-40B4-BE49-F238E27FC236}">
                <a16:creationId xmlns:a16="http://schemas.microsoft.com/office/drawing/2014/main" id="{376A4451-BBCC-49CB-9E90-0E737FACCAEC}"/>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hlinkClick r:id="rId2"/>
            <a:extLst>
              <a:ext uri="{FF2B5EF4-FFF2-40B4-BE49-F238E27FC236}">
                <a16:creationId xmlns:a16="http://schemas.microsoft.com/office/drawing/2014/main" id="{1BE23ACA-EE49-46B6-8012-CCE33C0F136C}"/>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hlinkClick r:id="rId3"/>
            <a:extLst>
              <a:ext uri="{FF2B5EF4-FFF2-40B4-BE49-F238E27FC236}">
                <a16:creationId xmlns:a16="http://schemas.microsoft.com/office/drawing/2014/main" id="{759FB71E-8035-4847-A770-A4BD067A7A13}"/>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6929B9C6-409E-4E42-A97E-3B8CF158ACB2}"/>
              </a:ext>
            </a:extLst>
          </p:cNvPr>
          <p:cNvSpPr/>
          <p:nvPr userDrawn="1"/>
        </p:nvSpPr>
        <p:spPr>
          <a:xfrm>
            <a:off x="11679862" y="3723145"/>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5" name="Group 24">
            <a:extLst>
              <a:ext uri="{FF2B5EF4-FFF2-40B4-BE49-F238E27FC236}">
                <a16:creationId xmlns:a16="http://schemas.microsoft.com/office/drawing/2014/main" id="{1A9A9EBC-17E4-4A2F-B8DF-62894F2887D1}"/>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AE06B2F3-707F-4D57-A8E4-90340E918F5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BF7AA1B-2687-401C-8A03-F728D99C4D9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16595DF0-A0F6-46F9-B076-14766A0B977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D196591C-A0AB-4BBC-A782-F07C59083F7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41382900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10514231"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extBox 2">
            <a:extLst>
              <a:ext uri="{FF2B5EF4-FFF2-40B4-BE49-F238E27FC236}">
                <a16:creationId xmlns:a16="http://schemas.microsoft.com/office/drawing/2014/main" id="{93CF6EA8-674C-464C-A1DC-CEF3103C36A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FFD5C3F5-9361-4BA9-A4F0-CF85D3E15C9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2EF3A119-CD16-4B40-A7DA-56868C80B7C3}"/>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55DD5BAB-26EE-4E40-A07F-EE2A99C7F76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37A6513-1575-4AD0-B96D-8FFFABCF4BE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AF40DB0-1C6F-4920-8F83-D69E3F7DA209}"/>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1384D54B-3729-4BBF-8DBD-D8EB13DCE93A}"/>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B3FD321E-ADF1-4BB3-B7A9-FD8040CD23F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49267E4C-8CBD-4F29-AF22-8BA56D59385E}"/>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46E3C9DC-38C5-4F2D-9236-C1BE14D20352}"/>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DC3EF9A6-A5EA-43CF-9EC4-881939F2452D}"/>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3FC23833-4ECC-4E05-9C39-4BFD458C2048}"/>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906857B-005A-430C-A21D-BB97D2C50A83}"/>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D3D9DC86-C5DA-46B8-B0D0-2393ECEC64F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C2B77D94-1F4F-46D8-95EB-5F927526D7BE}"/>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EED924EF-5E47-4C58-941E-8DD855EDCF49}"/>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DB6D6C9A-40E1-4623-A19F-8C8856D465B3}"/>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BA853D5F-6F29-44D7-B8F6-EDB7FC0A8946}"/>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BAEAE573-5014-4F96-9704-54870EFA95B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081BD399-FB73-4E02-BD99-E01451C27634}"/>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F1929FFE-343F-429E-8981-46E6C207A52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A5EE284E-9693-456A-9421-25185467C6A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C3B9FC2E-9A94-4A66-BD64-0AFB21069201}"/>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0ED70DD-EA4A-4122-8D5D-2E2D1997D27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FB45E7CD-DFA7-4E3E-B1FA-BE6BE63C94C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B7AF3E0-EDD1-485A-8F04-A95F1704B72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0205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09239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9958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37E8433-CD65-45A6-98B6-765C0B8E5C51}"/>
              </a:ext>
            </a:extLst>
          </p:cNvPr>
          <p:cNvSpPr>
            <a:spLocks noGrp="1"/>
          </p:cNvSpPr>
          <p:nvPr>
            <p:ph type="pic" sz="quarter" idx="11"/>
          </p:nvPr>
        </p:nvSpPr>
        <p:spPr>
          <a:xfrm>
            <a:off x="3500622" y="848033"/>
            <a:ext cx="5190757" cy="5518908"/>
          </a:xfrm>
          <a:custGeom>
            <a:avLst/>
            <a:gdLst>
              <a:gd name="connsiteX0" fmla="*/ 0 w 10382865"/>
              <a:gd name="connsiteY0" fmla="*/ 0 h 10323871"/>
              <a:gd name="connsiteX1" fmla="*/ 10382865 w 10382865"/>
              <a:gd name="connsiteY1" fmla="*/ 0 h 10323871"/>
              <a:gd name="connsiteX2" fmla="*/ 10382865 w 10382865"/>
              <a:gd name="connsiteY2" fmla="*/ 10323871 h 10323871"/>
              <a:gd name="connsiteX3" fmla="*/ 0 w 10382865"/>
              <a:gd name="connsiteY3" fmla="*/ 10323871 h 10323871"/>
            </a:gdLst>
            <a:ahLst/>
            <a:cxnLst>
              <a:cxn ang="0">
                <a:pos x="connsiteX0" y="connsiteY0"/>
              </a:cxn>
              <a:cxn ang="0">
                <a:pos x="connsiteX1" y="connsiteY1"/>
              </a:cxn>
              <a:cxn ang="0">
                <a:pos x="connsiteX2" y="connsiteY2"/>
              </a:cxn>
              <a:cxn ang="0">
                <a:pos x="connsiteX3" y="connsiteY3"/>
              </a:cxn>
            </a:cxnLst>
            <a:rect l="l" t="t" r="r" b="b"/>
            <a:pathLst>
              <a:path w="10382865" h="10323871">
                <a:moveTo>
                  <a:pt x="0" y="0"/>
                </a:moveTo>
                <a:lnTo>
                  <a:pt x="10382865" y="0"/>
                </a:lnTo>
                <a:lnTo>
                  <a:pt x="10382865" y="10323871"/>
                </a:lnTo>
                <a:lnTo>
                  <a:pt x="0" y="10323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0863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AB903510-E724-425D-8624-F4F302F2167B}"/>
              </a:ext>
            </a:extLst>
          </p:cNvPr>
          <p:cNvSpPr>
            <a:spLocks noGrp="1"/>
          </p:cNvSpPr>
          <p:nvPr>
            <p:ph type="pic" sz="quarter" idx="11"/>
          </p:nvPr>
        </p:nvSpPr>
        <p:spPr>
          <a:xfrm>
            <a:off x="-1" y="9236"/>
            <a:ext cx="5428543" cy="6858000"/>
          </a:xfrm>
          <a:custGeom>
            <a:avLst/>
            <a:gdLst>
              <a:gd name="connsiteX0" fmla="*/ 0 w 10858500"/>
              <a:gd name="connsiteY0" fmla="*/ 0 h 13716000"/>
              <a:gd name="connsiteX1" fmla="*/ 10858500 w 10858500"/>
              <a:gd name="connsiteY1" fmla="*/ 0 h 13716000"/>
              <a:gd name="connsiteX2" fmla="*/ 10858500 w 10858500"/>
              <a:gd name="connsiteY2" fmla="*/ 13716000 h 13716000"/>
              <a:gd name="connsiteX3" fmla="*/ 0 w 108585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858500" h="13716000">
                <a:moveTo>
                  <a:pt x="0" y="0"/>
                </a:moveTo>
                <a:lnTo>
                  <a:pt x="10858500" y="0"/>
                </a:lnTo>
                <a:lnTo>
                  <a:pt x="10858500"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680081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D2823793-27B1-46F4-AFA8-6B5276BADC97}"/>
              </a:ext>
            </a:extLst>
          </p:cNvPr>
          <p:cNvSpPr>
            <a:spLocks noGrp="1"/>
          </p:cNvSpPr>
          <p:nvPr>
            <p:ph type="pic" sz="quarter" idx="11"/>
          </p:nvPr>
        </p:nvSpPr>
        <p:spPr>
          <a:xfrm>
            <a:off x="7434130" y="1672046"/>
            <a:ext cx="3513451" cy="3513909"/>
          </a:xfrm>
          <a:custGeom>
            <a:avLst/>
            <a:gdLst>
              <a:gd name="connsiteX0" fmla="*/ 3513909 w 7027817"/>
              <a:gd name="connsiteY0" fmla="*/ 0 h 7027818"/>
              <a:gd name="connsiteX1" fmla="*/ 7027817 w 7027817"/>
              <a:gd name="connsiteY1" fmla="*/ 3513909 h 7027818"/>
              <a:gd name="connsiteX2" fmla="*/ 3513909 w 7027817"/>
              <a:gd name="connsiteY2" fmla="*/ 7027818 h 7027818"/>
              <a:gd name="connsiteX3" fmla="*/ 0 w 7027817"/>
              <a:gd name="connsiteY3" fmla="*/ 3513909 h 7027818"/>
              <a:gd name="connsiteX4" fmla="*/ 3513909 w 7027817"/>
              <a:gd name="connsiteY4" fmla="*/ 0 h 702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7817" h="7027818">
                <a:moveTo>
                  <a:pt x="3513909" y="0"/>
                </a:moveTo>
                <a:cubicBezTo>
                  <a:pt x="5454587" y="0"/>
                  <a:pt x="7027817" y="1573231"/>
                  <a:pt x="7027817" y="3513909"/>
                </a:cubicBezTo>
                <a:cubicBezTo>
                  <a:pt x="7027817" y="5454587"/>
                  <a:pt x="5454587" y="7027818"/>
                  <a:pt x="3513909" y="7027818"/>
                </a:cubicBezTo>
                <a:cubicBezTo>
                  <a:pt x="1573231" y="7027818"/>
                  <a:pt x="0" y="5454587"/>
                  <a:pt x="0" y="3513909"/>
                </a:cubicBezTo>
                <a:cubicBezTo>
                  <a:pt x="0" y="1573231"/>
                  <a:pt x="1573231" y="0"/>
                  <a:pt x="351390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84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D702B518-0A3F-4DEE-B644-E93AECCE4851}"/>
              </a:ext>
            </a:extLst>
          </p:cNvPr>
          <p:cNvSpPr/>
          <p:nvPr userDrawn="1"/>
        </p:nvSpPr>
        <p:spPr>
          <a:xfrm>
            <a:off x="1010312" y="628650"/>
            <a:ext cx="10514231" cy="5524500"/>
          </a:xfrm>
          <a:prstGeom prst="rect">
            <a:avLst/>
          </a:prstGeom>
          <a:solidFill>
            <a:schemeClr val="bg1"/>
          </a:solidFill>
          <a:ln w="63500">
            <a:solidFill>
              <a:schemeClr val="bg1"/>
            </a:solidFill>
          </a:ln>
          <a:effectLst>
            <a:outerShdw blurRad="10414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4727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DF185386-D3A2-48BD-866A-D2CEFFCA3DC4}"/>
              </a:ext>
            </a:extLst>
          </p:cNvPr>
          <p:cNvSpPr/>
          <p:nvPr userDrawn="1"/>
        </p:nvSpPr>
        <p:spPr>
          <a:xfrm>
            <a:off x="1036401" y="0"/>
            <a:ext cx="11155599" cy="68580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97EC2A17-D248-4829-B17C-8D4A721307A7}"/>
              </a:ext>
            </a:extLst>
          </p:cNvPr>
          <p:cNvSpPr/>
          <p:nvPr userDrawn="1"/>
        </p:nvSpPr>
        <p:spPr>
          <a:xfrm>
            <a:off x="1010312" y="628650"/>
            <a:ext cx="10514231" cy="55245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ectangle 30">
            <a:hlinkClick r:id="rId2"/>
            <a:extLst>
              <a:ext uri="{FF2B5EF4-FFF2-40B4-BE49-F238E27FC236}">
                <a16:creationId xmlns:a16="http://schemas.microsoft.com/office/drawing/2014/main" id="{CB429C82-A17F-4C16-A7CA-4DBE571DC068}"/>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Oval 31">
            <a:extLst>
              <a:ext uri="{FF2B5EF4-FFF2-40B4-BE49-F238E27FC236}">
                <a16:creationId xmlns:a16="http://schemas.microsoft.com/office/drawing/2014/main" id="{B90C4933-B7F0-485F-909E-528B1956F7C4}"/>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Freeform 6">
            <a:extLst>
              <a:ext uri="{FF2B5EF4-FFF2-40B4-BE49-F238E27FC236}">
                <a16:creationId xmlns:a16="http://schemas.microsoft.com/office/drawing/2014/main" id="{924F4BA9-9E45-4CE1-9C1D-0D04FEA5057F}"/>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4" name="Rectangle 33">
            <a:hlinkClick r:id="rId3"/>
            <a:extLst>
              <a:ext uri="{FF2B5EF4-FFF2-40B4-BE49-F238E27FC236}">
                <a16:creationId xmlns:a16="http://schemas.microsoft.com/office/drawing/2014/main" id="{59072446-14D5-403A-A2E0-BE37900C9A8B}"/>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5" name="Freeform 7">
            <a:extLst>
              <a:ext uri="{FF2B5EF4-FFF2-40B4-BE49-F238E27FC236}">
                <a16:creationId xmlns:a16="http://schemas.microsoft.com/office/drawing/2014/main" id="{9E125C4A-ABA1-4292-A916-0C276FEF74B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6" name="Oval 35">
            <a:extLst>
              <a:ext uri="{FF2B5EF4-FFF2-40B4-BE49-F238E27FC236}">
                <a16:creationId xmlns:a16="http://schemas.microsoft.com/office/drawing/2014/main" id="{E15CA6B1-2723-45B1-A5DB-68CF27F245FE}"/>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Rectangle 36">
            <a:hlinkClick r:id="rId4"/>
            <a:extLst>
              <a:ext uri="{FF2B5EF4-FFF2-40B4-BE49-F238E27FC236}">
                <a16:creationId xmlns:a16="http://schemas.microsoft.com/office/drawing/2014/main" id="{4D51770C-BEA3-405D-8EC3-63D8427ADB58}"/>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8" name="Freeform 8">
            <a:extLst>
              <a:ext uri="{FF2B5EF4-FFF2-40B4-BE49-F238E27FC236}">
                <a16:creationId xmlns:a16="http://schemas.microsoft.com/office/drawing/2014/main" id="{C9FAC4B0-4227-4602-82CE-44E79F966B64}"/>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9" name="Oval 38">
            <a:extLst>
              <a:ext uri="{FF2B5EF4-FFF2-40B4-BE49-F238E27FC236}">
                <a16:creationId xmlns:a16="http://schemas.microsoft.com/office/drawing/2014/main" id="{9DA3CA1C-B54B-4037-BD25-48F0B8C5FFBB}"/>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0" name="Group 39">
            <a:extLst>
              <a:ext uri="{FF2B5EF4-FFF2-40B4-BE49-F238E27FC236}">
                <a16:creationId xmlns:a16="http://schemas.microsoft.com/office/drawing/2014/main" id="{16576332-F87B-4FFA-BE75-3197AC9B8F16}"/>
              </a:ext>
            </a:extLst>
          </p:cNvPr>
          <p:cNvGrpSpPr/>
          <p:nvPr userDrawn="1"/>
        </p:nvGrpSpPr>
        <p:grpSpPr>
          <a:xfrm>
            <a:off x="11832638" y="6017187"/>
            <a:ext cx="51266" cy="575008"/>
            <a:chOff x="447517" y="840709"/>
            <a:chExt cx="102546" cy="1150016"/>
          </a:xfrm>
          <a:solidFill>
            <a:schemeClr val="bg1">
              <a:lumMod val="65000"/>
            </a:schemeClr>
          </a:solidFill>
        </p:grpSpPr>
        <p:sp>
          <p:nvSpPr>
            <p:cNvPr id="41" name="Oval 28">
              <a:extLst>
                <a:ext uri="{FF2B5EF4-FFF2-40B4-BE49-F238E27FC236}">
                  <a16:creationId xmlns:a16="http://schemas.microsoft.com/office/drawing/2014/main" id="{D585CAB1-4FE2-41C9-A292-5AC2514B8D43}"/>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2" name="Oval 41">
              <a:extLst>
                <a:ext uri="{FF2B5EF4-FFF2-40B4-BE49-F238E27FC236}">
                  <a16:creationId xmlns:a16="http://schemas.microsoft.com/office/drawing/2014/main" id="{D7C39CAB-7080-4C79-BA6A-5B8CB18A73B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3" name="Oval 42">
              <a:extLst>
                <a:ext uri="{FF2B5EF4-FFF2-40B4-BE49-F238E27FC236}">
                  <a16:creationId xmlns:a16="http://schemas.microsoft.com/office/drawing/2014/main" id="{96F6B0D3-CDC3-4055-BE6C-6686AD9EB924}"/>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4" name="Oval 43">
              <a:extLst>
                <a:ext uri="{FF2B5EF4-FFF2-40B4-BE49-F238E27FC236}">
                  <a16:creationId xmlns:a16="http://schemas.microsoft.com/office/drawing/2014/main" id="{2C328B9A-9549-44B8-9E48-E04315E3A3C4}"/>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8841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 calcmode="lin" valueType="num">
                                      <p:cBhvr>
                                        <p:cTn id="45" dur="500" fill="hold"/>
                                        <p:tgtEl>
                                          <p:spTgt spid="39"/>
                                        </p:tgtEl>
                                        <p:attrNameLst>
                                          <p:attrName>style.rotation</p:attrName>
                                        </p:attrNameLst>
                                      </p:cBhvr>
                                      <p:tavLst>
                                        <p:tav tm="0">
                                          <p:val>
                                            <p:fltVal val="360"/>
                                          </p:val>
                                        </p:tav>
                                        <p:tav tm="100000">
                                          <p:val>
                                            <p:fltVal val="0"/>
                                          </p:val>
                                        </p:tav>
                                      </p:tavLst>
                                    </p:anim>
                                    <p:animEffect transition="in" filter="fade">
                                      <p:cBhvr>
                                        <p:cTn id="46" dur="500"/>
                                        <p:tgtEl>
                                          <p:spTgt spid="3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360"/>
                                          </p:val>
                                        </p:tav>
                                        <p:tav tm="100000">
                                          <p:val>
                                            <p:fltVal val="0"/>
                                          </p:val>
                                        </p:tav>
                                      </p:tavLst>
                                    </p:anim>
                                    <p:animEffect transition="in" filter="fade">
                                      <p:cBhvr>
                                        <p:cTn id="52" dur="500"/>
                                        <p:tgtEl>
                                          <p:spTgt spid="3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360"/>
                                          </p:val>
                                        </p:tav>
                                        <p:tav tm="100000">
                                          <p:val>
                                            <p:fltVal val="0"/>
                                          </p:val>
                                        </p:tav>
                                      </p:tavLst>
                                    </p:anim>
                                    <p:animEffect transition="in" filter="fade">
                                      <p:cBhvr>
                                        <p:cTn id="64" dur="500"/>
                                        <p:tgtEl>
                                          <p:spTgt spid="3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 calcmode="lin" valueType="num">
                                      <p:cBhvr>
                                        <p:cTn id="69" dur="500" fill="hold"/>
                                        <p:tgtEl>
                                          <p:spTgt spid="36"/>
                                        </p:tgtEl>
                                        <p:attrNameLst>
                                          <p:attrName>style.rotation</p:attrName>
                                        </p:attrNameLst>
                                      </p:cBhvr>
                                      <p:tavLst>
                                        <p:tav tm="0">
                                          <p:val>
                                            <p:fltVal val="360"/>
                                          </p:val>
                                        </p:tav>
                                        <p:tav tm="100000">
                                          <p:val>
                                            <p:fltVal val="0"/>
                                          </p:val>
                                        </p:tav>
                                      </p:tavLst>
                                    </p:anim>
                                    <p:animEffect transition="in" filter="fade">
                                      <p:cBhvr>
                                        <p:cTn id="70" dur="500"/>
                                        <p:tgtEl>
                                          <p:spTgt spid="3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 calcmode="lin" valueType="num">
                                      <p:cBhvr>
                                        <p:cTn id="75" dur="500" fill="hold"/>
                                        <p:tgtEl>
                                          <p:spTgt spid="35"/>
                                        </p:tgtEl>
                                        <p:attrNameLst>
                                          <p:attrName>style.rotation</p:attrName>
                                        </p:attrNameLst>
                                      </p:cBhvr>
                                      <p:tavLst>
                                        <p:tav tm="0">
                                          <p:val>
                                            <p:fltVal val="360"/>
                                          </p:val>
                                        </p:tav>
                                        <p:tav tm="100000">
                                          <p:val>
                                            <p:fltVal val="0"/>
                                          </p:val>
                                        </p:tav>
                                      </p:tavLst>
                                    </p:anim>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2" grpId="0" animBg="1"/>
      <p:bldP spid="33" grpId="0" animBg="1"/>
      <p:bldP spid="35" grpId="0" animBg="1"/>
      <p:bldP spid="36" grpId="0" animBg="1"/>
      <p:bldP spid="38" grpId="0" animBg="1"/>
      <p:bldP spid="3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6524638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B0C6B9E-61F3-4C89-8C44-6B11484DE747}"/>
              </a:ext>
            </a:extLst>
          </p:cNvPr>
          <p:cNvSpPr>
            <a:spLocks noGrp="1"/>
          </p:cNvSpPr>
          <p:nvPr>
            <p:ph type="pic" sz="quarter" idx="11"/>
          </p:nvPr>
        </p:nvSpPr>
        <p:spPr>
          <a:xfrm>
            <a:off x="2708017" y="994868"/>
            <a:ext cx="6775965" cy="4868266"/>
          </a:xfrm>
          <a:custGeom>
            <a:avLst/>
            <a:gdLst>
              <a:gd name="connsiteX0" fmla="*/ 0 w 13553694"/>
              <a:gd name="connsiteY0" fmla="*/ 0 h 9736531"/>
              <a:gd name="connsiteX1" fmla="*/ 13553694 w 13553694"/>
              <a:gd name="connsiteY1" fmla="*/ 0 h 9736531"/>
              <a:gd name="connsiteX2" fmla="*/ 13553694 w 13553694"/>
              <a:gd name="connsiteY2" fmla="*/ 9736531 h 9736531"/>
              <a:gd name="connsiteX3" fmla="*/ 0 w 13553694"/>
              <a:gd name="connsiteY3" fmla="*/ 9736531 h 9736531"/>
            </a:gdLst>
            <a:ahLst/>
            <a:cxnLst>
              <a:cxn ang="0">
                <a:pos x="connsiteX0" y="connsiteY0"/>
              </a:cxn>
              <a:cxn ang="0">
                <a:pos x="connsiteX1" y="connsiteY1"/>
              </a:cxn>
              <a:cxn ang="0">
                <a:pos x="connsiteX2" y="connsiteY2"/>
              </a:cxn>
              <a:cxn ang="0">
                <a:pos x="connsiteX3" y="connsiteY3"/>
              </a:cxn>
            </a:cxnLst>
            <a:rect l="l" t="t" r="r" b="b"/>
            <a:pathLst>
              <a:path w="13553694" h="9736531">
                <a:moveTo>
                  <a:pt x="0" y="0"/>
                </a:moveTo>
                <a:lnTo>
                  <a:pt x="13553694" y="0"/>
                </a:lnTo>
                <a:lnTo>
                  <a:pt x="13553694" y="9736531"/>
                </a:lnTo>
                <a:lnTo>
                  <a:pt x="0" y="973653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8092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8570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1864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90991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2813A018-C88D-4FD2-A05F-324C16FCDD26}"/>
              </a:ext>
            </a:extLst>
          </p:cNvPr>
          <p:cNvSpPr>
            <a:spLocks noGrp="1"/>
          </p:cNvSpPr>
          <p:nvPr>
            <p:ph type="pic" sz="quarter" idx="13"/>
          </p:nvPr>
        </p:nvSpPr>
        <p:spPr>
          <a:xfrm>
            <a:off x="1980942" y="1866900"/>
            <a:ext cx="3123793" cy="3124200"/>
          </a:xfrm>
          <a:custGeom>
            <a:avLst/>
            <a:gdLst>
              <a:gd name="connsiteX0" fmla="*/ 0 w 6248400"/>
              <a:gd name="connsiteY0" fmla="*/ 0 h 6248400"/>
              <a:gd name="connsiteX1" fmla="*/ 6248400 w 6248400"/>
              <a:gd name="connsiteY1" fmla="*/ 0 h 6248400"/>
              <a:gd name="connsiteX2" fmla="*/ 6248400 w 6248400"/>
              <a:gd name="connsiteY2" fmla="*/ 6248400 h 6248400"/>
              <a:gd name="connsiteX3" fmla="*/ 0 w 62484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6248400" h="6248400">
                <a:moveTo>
                  <a:pt x="0" y="0"/>
                </a:moveTo>
                <a:lnTo>
                  <a:pt x="6248400" y="0"/>
                </a:lnTo>
                <a:lnTo>
                  <a:pt x="6248400" y="6248400"/>
                </a:lnTo>
                <a:lnTo>
                  <a:pt x="0" y="6248400"/>
                </a:lnTo>
                <a:close/>
              </a:path>
            </a:pathLst>
          </a:custGeom>
          <a:pattFill prst="pct60">
            <a:fgClr>
              <a:schemeClr val="bg1"/>
            </a:fgClr>
            <a:bgClr>
              <a:schemeClr val="bg1">
                <a:lumMod val="85000"/>
              </a:schemeClr>
            </a:bgClr>
          </a:pattFill>
          <a:effectLst>
            <a:outerShdw blurRad="469900" dist="76200" dir="5400000" sx="104000" sy="104000" algn="t" rotWithShape="0">
              <a:prstClr val="black">
                <a:alpha val="14000"/>
              </a:prst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20240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EEFA899-E9B7-4D07-AF6F-0BE277495BF6}"/>
              </a:ext>
            </a:extLst>
          </p:cNvPr>
          <p:cNvSpPr>
            <a:spLocks noGrp="1"/>
          </p:cNvSpPr>
          <p:nvPr>
            <p:ph type="pic" sz="quarter" idx="13"/>
          </p:nvPr>
        </p:nvSpPr>
        <p:spPr>
          <a:xfrm>
            <a:off x="4259718" y="-1"/>
            <a:ext cx="7264826" cy="6858000"/>
          </a:xfrm>
          <a:custGeom>
            <a:avLst/>
            <a:gdLst>
              <a:gd name="connsiteX0" fmla="*/ 0 w 14531543"/>
              <a:gd name="connsiteY0" fmla="*/ 0 h 13716000"/>
              <a:gd name="connsiteX1" fmla="*/ 14531543 w 14531543"/>
              <a:gd name="connsiteY1" fmla="*/ 0 h 13716000"/>
              <a:gd name="connsiteX2" fmla="*/ 14531543 w 14531543"/>
              <a:gd name="connsiteY2" fmla="*/ 13716000 h 13716000"/>
              <a:gd name="connsiteX3" fmla="*/ 0 w 1453154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531543" h="13716000">
                <a:moveTo>
                  <a:pt x="0" y="0"/>
                </a:moveTo>
                <a:lnTo>
                  <a:pt x="14531543" y="0"/>
                </a:lnTo>
                <a:lnTo>
                  <a:pt x="14531543"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1417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6AEC3E60-CE14-4E8C-87F2-EC7088582846}"/>
              </a:ext>
            </a:extLst>
          </p:cNvPr>
          <p:cNvSpPr>
            <a:spLocks noGrp="1"/>
          </p:cNvSpPr>
          <p:nvPr>
            <p:ph type="pic" sz="quarter" idx="11"/>
          </p:nvPr>
        </p:nvSpPr>
        <p:spPr>
          <a:xfrm>
            <a:off x="1010313"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8BDF74E-1080-4E8E-8E64-063B4ADFB48C}"/>
              </a:ext>
            </a:extLst>
          </p:cNvPr>
          <p:cNvSpPr>
            <a:spLocks noGrp="1"/>
          </p:cNvSpPr>
          <p:nvPr>
            <p:ph type="pic" sz="quarter" idx="12"/>
          </p:nvPr>
        </p:nvSpPr>
        <p:spPr>
          <a:xfrm>
            <a:off x="4518866"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CC1022C9-0EF2-49E0-9977-FA69A4357B84}"/>
              </a:ext>
            </a:extLst>
          </p:cNvPr>
          <p:cNvSpPr>
            <a:spLocks noGrp="1"/>
          </p:cNvSpPr>
          <p:nvPr>
            <p:ph type="pic" sz="quarter" idx="13"/>
          </p:nvPr>
        </p:nvSpPr>
        <p:spPr>
          <a:xfrm>
            <a:off x="8027419"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799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0" y="-1"/>
            <a:ext cx="12192000"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883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1010312" y="-1"/>
            <a:ext cx="10514231"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815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86F11451-E88F-4DA3-B374-A13848C0AFA2}"/>
              </a:ext>
            </a:extLst>
          </p:cNvPr>
          <p:cNvSpPr>
            <a:spLocks noGrp="1"/>
          </p:cNvSpPr>
          <p:nvPr>
            <p:ph type="pic" sz="quarter" idx="11"/>
          </p:nvPr>
        </p:nvSpPr>
        <p:spPr>
          <a:xfrm>
            <a:off x="101031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0F965C4B-E858-4367-937F-2D01D0BA901A}"/>
              </a:ext>
            </a:extLst>
          </p:cNvPr>
          <p:cNvSpPr>
            <a:spLocks noGrp="1"/>
          </p:cNvSpPr>
          <p:nvPr>
            <p:ph type="pic" sz="quarter" idx="12"/>
          </p:nvPr>
        </p:nvSpPr>
        <p:spPr>
          <a:xfrm>
            <a:off x="451070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8" name="Picture Placeholder 37">
            <a:extLst>
              <a:ext uri="{FF2B5EF4-FFF2-40B4-BE49-F238E27FC236}">
                <a16:creationId xmlns:a16="http://schemas.microsoft.com/office/drawing/2014/main" id="{1C7E87A0-EB2E-439E-A8F2-BA720829812A}"/>
              </a:ext>
            </a:extLst>
          </p:cNvPr>
          <p:cNvSpPr>
            <a:spLocks noGrp="1"/>
          </p:cNvSpPr>
          <p:nvPr>
            <p:ph type="pic" sz="quarter" idx="13"/>
          </p:nvPr>
        </p:nvSpPr>
        <p:spPr>
          <a:xfrm>
            <a:off x="8011094"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212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1000" fill="hold"/>
                                        <p:tgtEl>
                                          <p:spTgt spid="36"/>
                                        </p:tgtEl>
                                        <p:attrNameLst>
                                          <p:attrName>ppt_x</p:attrName>
                                        </p:attrNameLst>
                                      </p:cBhvr>
                                      <p:tavLst>
                                        <p:tav tm="0">
                                          <p:val>
                                            <p:strVal val="#ppt_x"/>
                                          </p:val>
                                        </p:tav>
                                        <p:tav tm="100000">
                                          <p:val>
                                            <p:strVal val="#ppt_x"/>
                                          </p:val>
                                        </p:tav>
                                      </p:tavLst>
                                    </p:anim>
                                    <p:anim calcmode="lin" valueType="num">
                                      <p:cBhvr additive="base">
                                        <p:cTn id="84" dur="1000" fill="hold"/>
                                        <p:tgtEl>
                                          <p:spTgt spid="36"/>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1000" fill="hold"/>
                                        <p:tgtEl>
                                          <p:spTgt spid="38"/>
                                        </p:tgtEl>
                                        <p:attrNameLst>
                                          <p:attrName>ppt_x</p:attrName>
                                        </p:attrNameLst>
                                      </p:cBhvr>
                                      <p:tavLst>
                                        <p:tav tm="0">
                                          <p:val>
                                            <p:strVal val="#ppt_x"/>
                                          </p:val>
                                        </p:tav>
                                        <p:tav tm="100000">
                                          <p:val>
                                            <p:strVal val="#ppt_x"/>
                                          </p:val>
                                        </p:tav>
                                      </p:tavLst>
                                    </p:anim>
                                    <p:anim calcmode="lin" valueType="num">
                                      <p:cBhvr additive="base">
                                        <p:cTn id="88"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6" grpId="0" animBg="1"/>
      <p:bldP spid="3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2DB9995-D3FD-47E7-85B7-8BE236C57850}" type="datetimeFigureOut">
              <a:rPr lang="el-GR" smtClean="0"/>
              <a:pPr/>
              <a:t>12/7/2022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2734656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4079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208690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28000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CF747D30-5F06-4929-9893-C14831797805}"/>
              </a:ext>
            </a:extLst>
          </p:cNvPr>
          <p:cNvSpPr>
            <a:spLocks noGrp="1"/>
          </p:cNvSpPr>
          <p:nvPr>
            <p:ph type="pic" sz="quarter" idx="11"/>
          </p:nvPr>
        </p:nvSpPr>
        <p:spPr>
          <a:xfrm>
            <a:off x="4446932" y="1779718"/>
            <a:ext cx="3298135" cy="3298564"/>
          </a:xfrm>
          <a:custGeom>
            <a:avLst/>
            <a:gdLst>
              <a:gd name="connsiteX0" fmla="*/ 3298564 w 6597128"/>
              <a:gd name="connsiteY0" fmla="*/ 0 h 6597128"/>
              <a:gd name="connsiteX1" fmla="*/ 6597128 w 6597128"/>
              <a:gd name="connsiteY1" fmla="*/ 3298564 h 6597128"/>
              <a:gd name="connsiteX2" fmla="*/ 3298564 w 6597128"/>
              <a:gd name="connsiteY2" fmla="*/ 6597128 h 6597128"/>
              <a:gd name="connsiteX3" fmla="*/ 0 w 6597128"/>
              <a:gd name="connsiteY3" fmla="*/ 3298564 h 6597128"/>
              <a:gd name="connsiteX4" fmla="*/ 3298564 w 6597128"/>
              <a:gd name="connsiteY4" fmla="*/ 0 h 659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7128" h="6597128">
                <a:moveTo>
                  <a:pt x="3298564" y="0"/>
                </a:moveTo>
                <a:cubicBezTo>
                  <a:pt x="5120311" y="0"/>
                  <a:pt x="6597128" y="1476817"/>
                  <a:pt x="6597128" y="3298564"/>
                </a:cubicBezTo>
                <a:cubicBezTo>
                  <a:pt x="6597128" y="5120311"/>
                  <a:pt x="5120311" y="6597128"/>
                  <a:pt x="3298564" y="6597128"/>
                </a:cubicBezTo>
                <a:cubicBezTo>
                  <a:pt x="1476817" y="6597128"/>
                  <a:pt x="0" y="5120311"/>
                  <a:pt x="0" y="3298564"/>
                </a:cubicBezTo>
                <a:cubicBezTo>
                  <a:pt x="0" y="1476817"/>
                  <a:pt x="1476817" y="0"/>
                  <a:pt x="3298564"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Picture Placeholder 32">
            <a:extLst>
              <a:ext uri="{FF2B5EF4-FFF2-40B4-BE49-F238E27FC236}">
                <a16:creationId xmlns:a16="http://schemas.microsoft.com/office/drawing/2014/main" id="{EA41444C-3F22-4C91-9F40-BD5718D7A2C4}"/>
              </a:ext>
            </a:extLst>
          </p:cNvPr>
          <p:cNvSpPr>
            <a:spLocks noGrp="1"/>
          </p:cNvSpPr>
          <p:nvPr>
            <p:ph type="pic" sz="quarter" idx="12"/>
          </p:nvPr>
        </p:nvSpPr>
        <p:spPr>
          <a:xfrm>
            <a:off x="4153153" y="1485900"/>
            <a:ext cx="3885694" cy="3886200"/>
          </a:xfrm>
          <a:custGeom>
            <a:avLst/>
            <a:gdLst>
              <a:gd name="connsiteX0" fmla="*/ 3886200 w 7772400"/>
              <a:gd name="connsiteY0" fmla="*/ 730994 h 7772400"/>
              <a:gd name="connsiteX1" fmla="*/ 730994 w 7772400"/>
              <a:gd name="connsiteY1" fmla="*/ 3886200 h 7772400"/>
              <a:gd name="connsiteX2" fmla="*/ 3886200 w 7772400"/>
              <a:gd name="connsiteY2" fmla="*/ 7041406 h 7772400"/>
              <a:gd name="connsiteX3" fmla="*/ 7041406 w 7772400"/>
              <a:gd name="connsiteY3" fmla="*/ 3886200 h 7772400"/>
              <a:gd name="connsiteX4" fmla="*/ 3886200 w 7772400"/>
              <a:gd name="connsiteY4" fmla="*/ 730994 h 7772400"/>
              <a:gd name="connsiteX5" fmla="*/ 3886200 w 7772400"/>
              <a:gd name="connsiteY5" fmla="*/ 0 h 7772400"/>
              <a:gd name="connsiteX6" fmla="*/ 7772400 w 7772400"/>
              <a:gd name="connsiteY6" fmla="*/ 3886200 h 7772400"/>
              <a:gd name="connsiteX7" fmla="*/ 3886200 w 7772400"/>
              <a:gd name="connsiteY7" fmla="*/ 7772400 h 7772400"/>
              <a:gd name="connsiteX8" fmla="*/ 0 w 7772400"/>
              <a:gd name="connsiteY8" fmla="*/ 3886200 h 7772400"/>
              <a:gd name="connsiteX9" fmla="*/ 3886200 w 7772400"/>
              <a:gd name="connsiteY9" fmla="*/ 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2400" h="7772400">
                <a:moveTo>
                  <a:pt x="3886200" y="730994"/>
                </a:moveTo>
                <a:cubicBezTo>
                  <a:pt x="2143628" y="730994"/>
                  <a:pt x="730994" y="2143628"/>
                  <a:pt x="730994" y="3886200"/>
                </a:cubicBezTo>
                <a:cubicBezTo>
                  <a:pt x="730994" y="5628772"/>
                  <a:pt x="2143628" y="7041406"/>
                  <a:pt x="3886200" y="7041406"/>
                </a:cubicBezTo>
                <a:cubicBezTo>
                  <a:pt x="5628772" y="7041406"/>
                  <a:pt x="7041406" y="5628772"/>
                  <a:pt x="7041406" y="3886200"/>
                </a:cubicBezTo>
                <a:cubicBezTo>
                  <a:pt x="7041406" y="2143628"/>
                  <a:pt x="5628772" y="730994"/>
                  <a:pt x="3886200" y="730994"/>
                </a:cubicBezTo>
                <a:close/>
                <a:moveTo>
                  <a:pt x="3886200" y="0"/>
                </a:moveTo>
                <a:cubicBezTo>
                  <a:pt x="6032489" y="0"/>
                  <a:pt x="7772400" y="1739911"/>
                  <a:pt x="7772400" y="3886200"/>
                </a:cubicBezTo>
                <a:cubicBezTo>
                  <a:pt x="7772400" y="6032489"/>
                  <a:pt x="6032489" y="7772400"/>
                  <a:pt x="3886200" y="7772400"/>
                </a:cubicBezTo>
                <a:cubicBezTo>
                  <a:pt x="1739911" y="7772400"/>
                  <a:pt x="0" y="6032489"/>
                  <a:pt x="0" y="3886200"/>
                </a:cubicBezTo>
                <a:cubicBezTo>
                  <a:pt x="0" y="1739911"/>
                  <a:pt x="1739911" y="0"/>
                  <a:pt x="3886200"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3802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D25A3235-8D2E-4A4E-99DE-57FB7A682315}"/>
              </a:ext>
            </a:extLst>
          </p:cNvPr>
          <p:cNvSpPr>
            <a:spLocks noGrp="1"/>
          </p:cNvSpPr>
          <p:nvPr>
            <p:ph type="pic" sz="quarter" idx="11"/>
          </p:nvPr>
        </p:nvSpPr>
        <p:spPr>
          <a:xfrm>
            <a:off x="7464833" y="-1237337"/>
            <a:ext cx="6811255" cy="6812142"/>
          </a:xfrm>
          <a:custGeom>
            <a:avLst/>
            <a:gdLst>
              <a:gd name="connsiteX0" fmla="*/ 6812141 w 13624284"/>
              <a:gd name="connsiteY0" fmla="*/ 0 h 13624284"/>
              <a:gd name="connsiteX1" fmla="*/ 8656649 w 13624284"/>
              <a:gd name="connsiteY1" fmla="*/ 764020 h 13624284"/>
              <a:gd name="connsiteX2" fmla="*/ 12860265 w 13624284"/>
              <a:gd name="connsiteY2" fmla="*/ 4967635 h 13624284"/>
              <a:gd name="connsiteX3" fmla="*/ 12860265 w 13624284"/>
              <a:gd name="connsiteY3" fmla="*/ 8656651 h 13624284"/>
              <a:gd name="connsiteX4" fmla="*/ 8656649 w 13624284"/>
              <a:gd name="connsiteY4" fmla="*/ 12860265 h 13624284"/>
              <a:gd name="connsiteX5" fmla="*/ 4967633 w 13624284"/>
              <a:gd name="connsiteY5" fmla="*/ 12860265 h 13624284"/>
              <a:gd name="connsiteX6" fmla="*/ 764019 w 13624284"/>
              <a:gd name="connsiteY6" fmla="*/ 8656651 h 13624284"/>
              <a:gd name="connsiteX7" fmla="*/ 764019 w 13624284"/>
              <a:gd name="connsiteY7" fmla="*/ 4967635 h 13624284"/>
              <a:gd name="connsiteX8" fmla="*/ 4967633 w 13624284"/>
              <a:gd name="connsiteY8" fmla="*/ 764020 h 13624284"/>
              <a:gd name="connsiteX9" fmla="*/ 6812141 w 13624284"/>
              <a:gd name="connsiteY9" fmla="*/ 0 h 1362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4284" h="13624284">
                <a:moveTo>
                  <a:pt x="6812141" y="0"/>
                </a:moveTo>
                <a:cubicBezTo>
                  <a:pt x="7479721" y="0"/>
                  <a:pt x="8147301" y="254673"/>
                  <a:pt x="8656649" y="764020"/>
                </a:cubicBezTo>
                <a:lnTo>
                  <a:pt x="12860265" y="4967635"/>
                </a:lnTo>
                <a:cubicBezTo>
                  <a:pt x="13878957" y="5986328"/>
                  <a:pt x="13878957" y="7637957"/>
                  <a:pt x="12860265" y="8656651"/>
                </a:cubicBezTo>
                <a:lnTo>
                  <a:pt x="8656649" y="12860265"/>
                </a:lnTo>
                <a:cubicBezTo>
                  <a:pt x="7637955" y="13878958"/>
                  <a:pt x="5986327" y="13878958"/>
                  <a:pt x="4967633" y="12860265"/>
                </a:cubicBezTo>
                <a:lnTo>
                  <a:pt x="764019" y="8656651"/>
                </a:lnTo>
                <a:cubicBezTo>
                  <a:pt x="-254674" y="7637957"/>
                  <a:pt x="-254674" y="5986328"/>
                  <a:pt x="764019" y="4967635"/>
                </a:cubicBezTo>
                <a:lnTo>
                  <a:pt x="4967633" y="764020"/>
                </a:lnTo>
                <a:cubicBezTo>
                  <a:pt x="5476981" y="254673"/>
                  <a:pt x="6144561" y="0"/>
                  <a:pt x="6812141"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2544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49ACEC90-495F-4154-8896-DDAB71754574}"/>
              </a:ext>
            </a:extLst>
          </p:cNvPr>
          <p:cNvSpPr>
            <a:spLocks noGrp="1"/>
          </p:cNvSpPr>
          <p:nvPr>
            <p:ph type="pic" sz="quarter" idx="11"/>
          </p:nvPr>
        </p:nvSpPr>
        <p:spPr>
          <a:xfrm>
            <a:off x="1563110" y="-1104481"/>
            <a:ext cx="9065781" cy="9066962"/>
          </a:xfrm>
          <a:custGeom>
            <a:avLst/>
            <a:gdLst>
              <a:gd name="connsiteX0" fmla="*/ 9066962 w 18133923"/>
              <a:gd name="connsiteY0" fmla="*/ 0 h 18133924"/>
              <a:gd name="connsiteX1" fmla="*/ 11522002 w 18133923"/>
              <a:gd name="connsiteY1" fmla="*/ 1016911 h 18133924"/>
              <a:gd name="connsiteX2" fmla="*/ 17117012 w 18133923"/>
              <a:gd name="connsiteY2" fmla="*/ 6611923 h 18133924"/>
              <a:gd name="connsiteX3" fmla="*/ 17117012 w 18133923"/>
              <a:gd name="connsiteY3" fmla="*/ 11522003 h 18133924"/>
              <a:gd name="connsiteX4" fmla="*/ 11522002 w 18133923"/>
              <a:gd name="connsiteY4" fmla="*/ 17117014 h 18133924"/>
              <a:gd name="connsiteX5" fmla="*/ 6611921 w 18133923"/>
              <a:gd name="connsiteY5" fmla="*/ 17117014 h 18133924"/>
              <a:gd name="connsiteX6" fmla="*/ 1016910 w 18133923"/>
              <a:gd name="connsiteY6" fmla="*/ 11522003 h 18133924"/>
              <a:gd name="connsiteX7" fmla="*/ 1016910 w 18133923"/>
              <a:gd name="connsiteY7" fmla="*/ 6611923 h 18133924"/>
              <a:gd name="connsiteX8" fmla="*/ 6611921 w 18133923"/>
              <a:gd name="connsiteY8" fmla="*/ 1016911 h 18133924"/>
              <a:gd name="connsiteX9" fmla="*/ 9066962 w 18133923"/>
              <a:gd name="connsiteY9" fmla="*/ 0 h 1813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33923" h="18133924">
                <a:moveTo>
                  <a:pt x="9066962" y="0"/>
                </a:moveTo>
                <a:cubicBezTo>
                  <a:pt x="9955511" y="0"/>
                  <a:pt x="10844061" y="338970"/>
                  <a:pt x="11522002" y="1016911"/>
                </a:cubicBezTo>
                <a:lnTo>
                  <a:pt x="17117012" y="6611923"/>
                </a:lnTo>
                <a:cubicBezTo>
                  <a:pt x="18472894" y="7967804"/>
                  <a:pt x="18472894" y="10166121"/>
                  <a:pt x="17117012" y="11522003"/>
                </a:cubicBezTo>
                <a:lnTo>
                  <a:pt x="11522002" y="17117014"/>
                </a:lnTo>
                <a:cubicBezTo>
                  <a:pt x="10166120" y="18472895"/>
                  <a:pt x="7967803" y="18472895"/>
                  <a:pt x="6611921" y="17117014"/>
                </a:cubicBezTo>
                <a:lnTo>
                  <a:pt x="1016910" y="11522003"/>
                </a:lnTo>
                <a:cubicBezTo>
                  <a:pt x="-338971" y="10166121"/>
                  <a:pt x="-338971" y="7967804"/>
                  <a:pt x="1016910" y="6611923"/>
                </a:cubicBezTo>
                <a:lnTo>
                  <a:pt x="6611921" y="1016911"/>
                </a:lnTo>
                <a:cubicBezTo>
                  <a:pt x="7289862" y="338970"/>
                  <a:pt x="8178412" y="0"/>
                  <a:pt x="906696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072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A188C302-F2F4-4C7D-B60F-C05B178B1074}"/>
              </a:ext>
            </a:extLst>
          </p:cNvPr>
          <p:cNvSpPr>
            <a:spLocks noGrp="1"/>
          </p:cNvSpPr>
          <p:nvPr>
            <p:ph type="pic" sz="quarter" idx="11"/>
          </p:nvPr>
        </p:nvSpPr>
        <p:spPr>
          <a:xfrm>
            <a:off x="1753562" y="1151476"/>
            <a:ext cx="8684875" cy="4555049"/>
          </a:xfrm>
          <a:custGeom>
            <a:avLst/>
            <a:gdLst>
              <a:gd name="connsiteX0" fmla="*/ 0 w 17372011"/>
              <a:gd name="connsiteY0" fmla="*/ 0 h 9110097"/>
              <a:gd name="connsiteX1" fmla="*/ 17372011 w 17372011"/>
              <a:gd name="connsiteY1" fmla="*/ 0 h 9110097"/>
              <a:gd name="connsiteX2" fmla="*/ 17372011 w 17372011"/>
              <a:gd name="connsiteY2" fmla="*/ 9110097 h 9110097"/>
              <a:gd name="connsiteX3" fmla="*/ 0 w 17372011"/>
              <a:gd name="connsiteY3" fmla="*/ 9110097 h 9110097"/>
            </a:gdLst>
            <a:ahLst/>
            <a:cxnLst>
              <a:cxn ang="0">
                <a:pos x="connsiteX0" y="connsiteY0"/>
              </a:cxn>
              <a:cxn ang="0">
                <a:pos x="connsiteX1" y="connsiteY1"/>
              </a:cxn>
              <a:cxn ang="0">
                <a:pos x="connsiteX2" y="connsiteY2"/>
              </a:cxn>
              <a:cxn ang="0">
                <a:pos x="connsiteX3" y="connsiteY3"/>
              </a:cxn>
            </a:cxnLst>
            <a:rect l="l" t="t" r="r" b="b"/>
            <a:pathLst>
              <a:path w="17372011" h="9110097">
                <a:moveTo>
                  <a:pt x="0" y="0"/>
                </a:moveTo>
                <a:lnTo>
                  <a:pt x="17372011" y="0"/>
                </a:lnTo>
                <a:lnTo>
                  <a:pt x="17372011" y="9110097"/>
                </a:lnTo>
                <a:lnTo>
                  <a:pt x="0" y="911009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0621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15473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81019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2" name="Picture Placeholder 31">
            <a:extLst>
              <a:ext uri="{FF2B5EF4-FFF2-40B4-BE49-F238E27FC236}">
                <a16:creationId xmlns:a16="http://schemas.microsoft.com/office/drawing/2014/main" id="{9DC17701-36D1-42E2-8FCA-611856F74873}"/>
              </a:ext>
            </a:extLst>
          </p:cNvPr>
          <p:cNvSpPr>
            <a:spLocks noGrp="1"/>
          </p:cNvSpPr>
          <p:nvPr>
            <p:ph type="pic" sz="quarter" idx="11"/>
          </p:nvPr>
        </p:nvSpPr>
        <p:spPr>
          <a:xfrm>
            <a:off x="5355602" y="2105328"/>
            <a:ext cx="1480796" cy="1480989"/>
          </a:xfrm>
          <a:custGeom>
            <a:avLst/>
            <a:gdLst>
              <a:gd name="connsiteX0" fmla="*/ 1480989 w 2961978"/>
              <a:gd name="connsiteY0" fmla="*/ 0 h 2961978"/>
              <a:gd name="connsiteX1" fmla="*/ 2961978 w 2961978"/>
              <a:gd name="connsiteY1" fmla="*/ 1480989 h 2961978"/>
              <a:gd name="connsiteX2" fmla="*/ 1480989 w 2961978"/>
              <a:gd name="connsiteY2" fmla="*/ 2961978 h 2961978"/>
              <a:gd name="connsiteX3" fmla="*/ 0 w 2961978"/>
              <a:gd name="connsiteY3" fmla="*/ 1480989 h 2961978"/>
              <a:gd name="connsiteX4" fmla="*/ 1480989 w 2961978"/>
              <a:gd name="connsiteY4" fmla="*/ 0 h 296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978" h="2961978">
                <a:moveTo>
                  <a:pt x="1480989" y="0"/>
                </a:moveTo>
                <a:cubicBezTo>
                  <a:pt x="2298917" y="0"/>
                  <a:pt x="2961978" y="663061"/>
                  <a:pt x="2961978" y="1480989"/>
                </a:cubicBezTo>
                <a:cubicBezTo>
                  <a:pt x="2961978" y="2298917"/>
                  <a:pt x="2298917" y="2961978"/>
                  <a:pt x="1480989" y="2961978"/>
                </a:cubicBezTo>
                <a:cubicBezTo>
                  <a:pt x="663061" y="2961978"/>
                  <a:pt x="0" y="2298917"/>
                  <a:pt x="0" y="1480989"/>
                </a:cubicBezTo>
                <a:cubicBezTo>
                  <a:pt x="0" y="663061"/>
                  <a:pt x="663061" y="0"/>
                  <a:pt x="148098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Rectangle 32">
            <a:hlinkClick r:id="rId2"/>
            <a:extLst>
              <a:ext uri="{FF2B5EF4-FFF2-40B4-BE49-F238E27FC236}">
                <a16:creationId xmlns:a16="http://schemas.microsoft.com/office/drawing/2014/main" id="{8036C654-8E26-4582-AADC-9E57C5420647}"/>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1754599F-3CFA-41D6-8B42-B5BB4FD4857C}"/>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Freeform 6">
            <a:extLst>
              <a:ext uri="{FF2B5EF4-FFF2-40B4-BE49-F238E27FC236}">
                <a16:creationId xmlns:a16="http://schemas.microsoft.com/office/drawing/2014/main" id="{66AE0A12-CA38-46AF-887D-A8040783E0DE}"/>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6" name="Rectangle 35">
            <a:hlinkClick r:id="rId3"/>
            <a:extLst>
              <a:ext uri="{FF2B5EF4-FFF2-40B4-BE49-F238E27FC236}">
                <a16:creationId xmlns:a16="http://schemas.microsoft.com/office/drawing/2014/main" id="{6FBF977B-BFE5-482B-AC59-2585DE3C4761}"/>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Freeform 7">
            <a:extLst>
              <a:ext uri="{FF2B5EF4-FFF2-40B4-BE49-F238E27FC236}">
                <a16:creationId xmlns:a16="http://schemas.microsoft.com/office/drawing/2014/main" id="{B1DDBC2E-A6CF-43CE-9AAF-C2B541CAF5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8" name="Oval 37">
            <a:extLst>
              <a:ext uri="{FF2B5EF4-FFF2-40B4-BE49-F238E27FC236}">
                <a16:creationId xmlns:a16="http://schemas.microsoft.com/office/drawing/2014/main" id="{25CAF123-C9F9-4C51-BA2B-BD2927AA731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38">
            <a:hlinkClick r:id="rId4"/>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0" name="Freeform 8">
            <a:extLst>
              <a:ext uri="{FF2B5EF4-FFF2-40B4-BE49-F238E27FC236}">
                <a16:creationId xmlns:a16="http://schemas.microsoft.com/office/drawing/2014/main" id="{2AFE62C3-A2D6-4CEF-94FB-5C98D38F5327}"/>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41" name="Oval 40">
            <a:extLst>
              <a:ext uri="{FF2B5EF4-FFF2-40B4-BE49-F238E27FC236}">
                <a16:creationId xmlns:a16="http://schemas.microsoft.com/office/drawing/2014/main" id="{EC3300C3-2775-4512-94A3-A6658583F1A5}"/>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14017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360"/>
                                          </p:val>
                                        </p:tav>
                                        <p:tav tm="100000">
                                          <p:val>
                                            <p:fltVal val="0"/>
                                          </p:val>
                                        </p:tav>
                                      </p:tavLst>
                                    </p:anim>
                                    <p:animEffect transition="in" filter="fade">
                                      <p:cBhvr>
                                        <p:cTn id="46" dur="500"/>
                                        <p:tgtEl>
                                          <p:spTgt spid="4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 calcmode="lin" valueType="num">
                                      <p:cBhvr>
                                        <p:cTn id="51" dur="500" fill="hold"/>
                                        <p:tgtEl>
                                          <p:spTgt spid="40"/>
                                        </p:tgtEl>
                                        <p:attrNameLst>
                                          <p:attrName>style.rotation</p:attrName>
                                        </p:attrNameLst>
                                      </p:cBhvr>
                                      <p:tavLst>
                                        <p:tav tm="0">
                                          <p:val>
                                            <p:fltVal val="360"/>
                                          </p:val>
                                        </p:tav>
                                        <p:tav tm="100000">
                                          <p:val>
                                            <p:fltVal val="0"/>
                                          </p:val>
                                        </p:tav>
                                      </p:tavLst>
                                    </p:anim>
                                    <p:animEffect transition="in" filter="fade">
                                      <p:cBhvr>
                                        <p:cTn id="52" dur="500"/>
                                        <p:tgtEl>
                                          <p:spTgt spid="4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 calcmode="lin" valueType="num">
                                      <p:cBhvr>
                                        <p:cTn id="57" dur="500" fill="hold"/>
                                        <p:tgtEl>
                                          <p:spTgt spid="34"/>
                                        </p:tgtEl>
                                        <p:attrNameLst>
                                          <p:attrName>style.rotation</p:attrName>
                                        </p:attrNameLst>
                                      </p:cBhvr>
                                      <p:tavLst>
                                        <p:tav tm="0">
                                          <p:val>
                                            <p:fltVal val="360"/>
                                          </p:val>
                                        </p:tav>
                                        <p:tav tm="100000">
                                          <p:val>
                                            <p:fltVal val="0"/>
                                          </p:val>
                                        </p:tav>
                                      </p:tavLst>
                                    </p:anim>
                                    <p:animEffect transition="in" filter="fade">
                                      <p:cBhvr>
                                        <p:cTn id="58" dur="500"/>
                                        <p:tgtEl>
                                          <p:spTgt spid="3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 calcmode="lin" valueType="num">
                                      <p:cBhvr>
                                        <p:cTn id="69" dur="500" fill="hold"/>
                                        <p:tgtEl>
                                          <p:spTgt spid="38"/>
                                        </p:tgtEl>
                                        <p:attrNameLst>
                                          <p:attrName>style.rotation</p:attrName>
                                        </p:attrNameLst>
                                      </p:cBhvr>
                                      <p:tavLst>
                                        <p:tav tm="0">
                                          <p:val>
                                            <p:fltVal val="360"/>
                                          </p:val>
                                        </p:tav>
                                        <p:tav tm="100000">
                                          <p:val>
                                            <p:fltVal val="0"/>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4" grpId="0" animBg="1"/>
      <p:bldP spid="35" grpId="0" animBg="1"/>
      <p:bldP spid="37" grpId="0" animBg="1"/>
      <p:bldP spid="38" grpId="0" animBg="1"/>
      <p:bldP spid="40" grpId="0" animBg="1"/>
      <p:bldP spid="4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Rectangle 32">
            <a:hlinkClick r:id="rId2"/>
            <a:extLst>
              <a:ext uri="{FF2B5EF4-FFF2-40B4-BE49-F238E27FC236}">
                <a16:creationId xmlns:a16="http://schemas.microsoft.com/office/drawing/2014/main" id="{8036C654-8E26-4582-AADC-9E57C5420647}"/>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1754599F-3CFA-41D6-8B42-B5BB4FD4857C}"/>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Freeform 6">
            <a:extLst>
              <a:ext uri="{FF2B5EF4-FFF2-40B4-BE49-F238E27FC236}">
                <a16:creationId xmlns:a16="http://schemas.microsoft.com/office/drawing/2014/main" id="{66AE0A12-CA38-46AF-887D-A8040783E0DE}"/>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6" name="Rectangle 35">
            <a:hlinkClick r:id="rId3"/>
            <a:extLst>
              <a:ext uri="{FF2B5EF4-FFF2-40B4-BE49-F238E27FC236}">
                <a16:creationId xmlns:a16="http://schemas.microsoft.com/office/drawing/2014/main" id="{6FBF977B-BFE5-482B-AC59-2585DE3C4761}"/>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Freeform 7">
            <a:extLst>
              <a:ext uri="{FF2B5EF4-FFF2-40B4-BE49-F238E27FC236}">
                <a16:creationId xmlns:a16="http://schemas.microsoft.com/office/drawing/2014/main" id="{B1DDBC2E-A6CF-43CE-9AAF-C2B541CAF5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8" name="Oval 37">
            <a:extLst>
              <a:ext uri="{FF2B5EF4-FFF2-40B4-BE49-F238E27FC236}">
                <a16:creationId xmlns:a16="http://schemas.microsoft.com/office/drawing/2014/main" id="{25CAF123-C9F9-4C51-BA2B-BD2927AA731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38">
            <a:hlinkClick r:id="rId4"/>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0" name="Freeform 8">
            <a:extLst>
              <a:ext uri="{FF2B5EF4-FFF2-40B4-BE49-F238E27FC236}">
                <a16:creationId xmlns:a16="http://schemas.microsoft.com/office/drawing/2014/main" id="{2AFE62C3-A2D6-4CEF-94FB-5C98D38F5327}"/>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41" name="Oval 40">
            <a:extLst>
              <a:ext uri="{FF2B5EF4-FFF2-40B4-BE49-F238E27FC236}">
                <a16:creationId xmlns:a16="http://schemas.microsoft.com/office/drawing/2014/main" id="{EC3300C3-2775-4512-94A3-A6658583F1A5}"/>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Picture Placeholder 42">
            <a:extLst>
              <a:ext uri="{FF2B5EF4-FFF2-40B4-BE49-F238E27FC236}">
                <a16:creationId xmlns:a16="http://schemas.microsoft.com/office/drawing/2014/main" id="{E1B72906-D011-4FC4-B096-6828318EC788}"/>
              </a:ext>
            </a:extLst>
          </p:cNvPr>
          <p:cNvSpPr>
            <a:spLocks noGrp="1"/>
          </p:cNvSpPr>
          <p:nvPr>
            <p:ph type="pic" sz="quarter" idx="11"/>
          </p:nvPr>
        </p:nvSpPr>
        <p:spPr>
          <a:xfrm>
            <a:off x="2746440" y="2270600"/>
            <a:ext cx="1491239" cy="1491433"/>
          </a:xfrm>
          <a:custGeom>
            <a:avLst/>
            <a:gdLst>
              <a:gd name="connsiteX0" fmla="*/ 1491433 w 2982866"/>
              <a:gd name="connsiteY0" fmla="*/ 0 h 2982866"/>
              <a:gd name="connsiteX1" fmla="*/ 2982866 w 2982866"/>
              <a:gd name="connsiteY1" fmla="*/ 1491433 h 2982866"/>
              <a:gd name="connsiteX2" fmla="*/ 1491433 w 2982866"/>
              <a:gd name="connsiteY2" fmla="*/ 2982866 h 2982866"/>
              <a:gd name="connsiteX3" fmla="*/ 0 w 2982866"/>
              <a:gd name="connsiteY3" fmla="*/ 1491433 h 2982866"/>
              <a:gd name="connsiteX4" fmla="*/ 1491433 w 2982866"/>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6" h="2982866">
                <a:moveTo>
                  <a:pt x="1491433" y="0"/>
                </a:moveTo>
                <a:cubicBezTo>
                  <a:pt x="2315129" y="0"/>
                  <a:pt x="2982866" y="667737"/>
                  <a:pt x="2982866" y="1491433"/>
                </a:cubicBezTo>
                <a:cubicBezTo>
                  <a:pt x="2982866"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483E9063-9DC3-4A11-8F7C-D719FB6F16E6}"/>
              </a:ext>
            </a:extLst>
          </p:cNvPr>
          <p:cNvSpPr>
            <a:spLocks noGrp="1"/>
          </p:cNvSpPr>
          <p:nvPr>
            <p:ph type="pic" sz="quarter" idx="12"/>
          </p:nvPr>
        </p:nvSpPr>
        <p:spPr>
          <a:xfrm>
            <a:off x="8043892" y="2270600"/>
            <a:ext cx="1491239" cy="1491433"/>
          </a:xfrm>
          <a:custGeom>
            <a:avLst/>
            <a:gdLst>
              <a:gd name="connsiteX0" fmla="*/ 1491433 w 2982867"/>
              <a:gd name="connsiteY0" fmla="*/ 0 h 2982866"/>
              <a:gd name="connsiteX1" fmla="*/ 2982867 w 2982867"/>
              <a:gd name="connsiteY1" fmla="*/ 1491433 h 2982866"/>
              <a:gd name="connsiteX2" fmla="*/ 1491433 w 2982867"/>
              <a:gd name="connsiteY2" fmla="*/ 2982866 h 2982866"/>
              <a:gd name="connsiteX3" fmla="*/ 0 w 2982867"/>
              <a:gd name="connsiteY3" fmla="*/ 1491433 h 2982866"/>
              <a:gd name="connsiteX4" fmla="*/ 1491433 w 2982867"/>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7" h="2982866">
                <a:moveTo>
                  <a:pt x="1491433" y="0"/>
                </a:moveTo>
                <a:cubicBezTo>
                  <a:pt x="2315129" y="0"/>
                  <a:pt x="2982867" y="667737"/>
                  <a:pt x="2982867" y="1491433"/>
                </a:cubicBezTo>
                <a:cubicBezTo>
                  <a:pt x="2982867"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2229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360"/>
                                          </p:val>
                                        </p:tav>
                                        <p:tav tm="100000">
                                          <p:val>
                                            <p:fltVal val="0"/>
                                          </p:val>
                                        </p:tav>
                                      </p:tavLst>
                                    </p:anim>
                                    <p:animEffect transition="in" filter="fade">
                                      <p:cBhvr>
                                        <p:cTn id="46" dur="500"/>
                                        <p:tgtEl>
                                          <p:spTgt spid="4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 calcmode="lin" valueType="num">
                                      <p:cBhvr>
                                        <p:cTn id="51" dur="500" fill="hold"/>
                                        <p:tgtEl>
                                          <p:spTgt spid="40"/>
                                        </p:tgtEl>
                                        <p:attrNameLst>
                                          <p:attrName>style.rotation</p:attrName>
                                        </p:attrNameLst>
                                      </p:cBhvr>
                                      <p:tavLst>
                                        <p:tav tm="0">
                                          <p:val>
                                            <p:fltVal val="360"/>
                                          </p:val>
                                        </p:tav>
                                        <p:tav tm="100000">
                                          <p:val>
                                            <p:fltVal val="0"/>
                                          </p:val>
                                        </p:tav>
                                      </p:tavLst>
                                    </p:anim>
                                    <p:animEffect transition="in" filter="fade">
                                      <p:cBhvr>
                                        <p:cTn id="52" dur="500"/>
                                        <p:tgtEl>
                                          <p:spTgt spid="4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 calcmode="lin" valueType="num">
                                      <p:cBhvr>
                                        <p:cTn id="57" dur="500" fill="hold"/>
                                        <p:tgtEl>
                                          <p:spTgt spid="34"/>
                                        </p:tgtEl>
                                        <p:attrNameLst>
                                          <p:attrName>style.rotation</p:attrName>
                                        </p:attrNameLst>
                                      </p:cBhvr>
                                      <p:tavLst>
                                        <p:tav tm="0">
                                          <p:val>
                                            <p:fltVal val="360"/>
                                          </p:val>
                                        </p:tav>
                                        <p:tav tm="100000">
                                          <p:val>
                                            <p:fltVal val="0"/>
                                          </p:val>
                                        </p:tav>
                                      </p:tavLst>
                                    </p:anim>
                                    <p:animEffect transition="in" filter="fade">
                                      <p:cBhvr>
                                        <p:cTn id="58" dur="500"/>
                                        <p:tgtEl>
                                          <p:spTgt spid="3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 calcmode="lin" valueType="num">
                                      <p:cBhvr>
                                        <p:cTn id="69" dur="500" fill="hold"/>
                                        <p:tgtEl>
                                          <p:spTgt spid="38"/>
                                        </p:tgtEl>
                                        <p:attrNameLst>
                                          <p:attrName>style.rotation</p:attrName>
                                        </p:attrNameLst>
                                      </p:cBhvr>
                                      <p:tavLst>
                                        <p:tav tm="0">
                                          <p:val>
                                            <p:fltVal val="360"/>
                                          </p:val>
                                        </p:tav>
                                        <p:tav tm="100000">
                                          <p:val>
                                            <p:fltVal val="0"/>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4" grpId="0" animBg="1"/>
      <p:bldP spid="35" grpId="0" animBg="1"/>
      <p:bldP spid="37" grpId="0" animBg="1"/>
      <p:bldP spid="38" grpId="0" animBg="1"/>
      <p:bldP spid="40" grpId="0" animBg="1"/>
      <p:bldP spid="4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2DB9995-D3FD-47E7-85B7-8BE236C57850}" type="datetimeFigureOut">
              <a:rPr lang="el-GR" smtClean="0"/>
              <a:pPr/>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13870714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134AEB6-431B-4422-953A-2ABF323728C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p:nvSpPr>
          <p:cNvPr id="29" name="Rectangle 28">
            <a:extLst>
              <a:ext uri="{FF2B5EF4-FFF2-40B4-BE49-F238E27FC236}">
                <a16:creationId xmlns:a16="http://schemas.microsoft.com/office/drawing/2014/main" id="{99473105-05F0-4EBC-BD76-4F264E70ED15}"/>
              </a:ext>
            </a:extLst>
          </p:cNvPr>
          <p:cNvSpPr/>
          <p:nvPr userDrawn="1"/>
        </p:nvSpPr>
        <p:spPr>
          <a:xfrm>
            <a:off x="6095999"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ectangle: Rounded Corners 31">
            <a:extLst>
              <a:ext uri="{FF2B5EF4-FFF2-40B4-BE49-F238E27FC236}">
                <a16:creationId xmlns:a16="http://schemas.microsoft.com/office/drawing/2014/main" id="{A9B9CF42-2F5E-4961-8605-8A62461FBDBB}"/>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Rounded Corners 41">
            <a:extLst>
              <a:ext uri="{FF2B5EF4-FFF2-40B4-BE49-F238E27FC236}">
                <a16:creationId xmlns:a16="http://schemas.microsoft.com/office/drawing/2014/main" id="{99FBE529-0523-4C82-B229-4983AF0F891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Rounded Corners 44">
            <a:extLst>
              <a:ext uri="{FF2B5EF4-FFF2-40B4-BE49-F238E27FC236}">
                <a16:creationId xmlns:a16="http://schemas.microsoft.com/office/drawing/2014/main" id="{68E7A2E8-D057-4452-9700-7D7CA482B62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Rounded Corners 45">
            <a:extLst>
              <a:ext uri="{FF2B5EF4-FFF2-40B4-BE49-F238E27FC236}">
                <a16:creationId xmlns:a16="http://schemas.microsoft.com/office/drawing/2014/main" id="{38C79E04-5A02-475A-A581-0346419565C1}"/>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Slide Number Placeholder 5">
            <a:extLst>
              <a:ext uri="{FF2B5EF4-FFF2-40B4-BE49-F238E27FC236}">
                <a16:creationId xmlns:a16="http://schemas.microsoft.com/office/drawing/2014/main" id="{C86ADDD5-F747-4638-971B-B88417FEB77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48" name="Group 47">
            <a:extLst>
              <a:ext uri="{FF2B5EF4-FFF2-40B4-BE49-F238E27FC236}">
                <a16:creationId xmlns:a16="http://schemas.microsoft.com/office/drawing/2014/main" id="{7533F874-9F99-420E-A35B-8AA67B77BA92}"/>
              </a:ext>
            </a:extLst>
          </p:cNvPr>
          <p:cNvGrpSpPr/>
          <p:nvPr userDrawn="1"/>
        </p:nvGrpSpPr>
        <p:grpSpPr>
          <a:xfrm>
            <a:off x="474709" y="420355"/>
            <a:ext cx="51266" cy="575008"/>
            <a:chOff x="447517" y="840709"/>
            <a:chExt cx="102546" cy="1150016"/>
          </a:xfrm>
        </p:grpSpPr>
        <p:sp>
          <p:nvSpPr>
            <p:cNvPr id="49" name="Oval 28">
              <a:extLst>
                <a:ext uri="{FF2B5EF4-FFF2-40B4-BE49-F238E27FC236}">
                  <a16:creationId xmlns:a16="http://schemas.microsoft.com/office/drawing/2014/main" id="{0548226E-4171-4333-BAAA-A24C8AD3C8D4}"/>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0" name="Oval 49">
              <a:extLst>
                <a:ext uri="{FF2B5EF4-FFF2-40B4-BE49-F238E27FC236}">
                  <a16:creationId xmlns:a16="http://schemas.microsoft.com/office/drawing/2014/main" id="{C56CFE58-C131-4FA4-B57E-B94D28E0ED5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1" name="Oval 50">
              <a:extLst>
                <a:ext uri="{FF2B5EF4-FFF2-40B4-BE49-F238E27FC236}">
                  <a16:creationId xmlns:a16="http://schemas.microsoft.com/office/drawing/2014/main" id="{B33EE026-57F9-42F0-B0C1-0255B129769D}"/>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2" name="Oval 51">
              <a:extLst>
                <a:ext uri="{FF2B5EF4-FFF2-40B4-BE49-F238E27FC236}">
                  <a16:creationId xmlns:a16="http://schemas.microsoft.com/office/drawing/2014/main" id="{57DF46AE-D55E-41BF-8EB5-ECAB5E2CFA67}"/>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53" name="Rectangle 52">
            <a:hlinkClick r:id="rId2"/>
            <a:extLst>
              <a:ext uri="{FF2B5EF4-FFF2-40B4-BE49-F238E27FC236}">
                <a16:creationId xmlns:a16="http://schemas.microsoft.com/office/drawing/2014/main" id="{6BAE480D-8A10-452D-9E43-3BABA685DF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4" name="Oval 53">
            <a:extLst>
              <a:ext uri="{FF2B5EF4-FFF2-40B4-BE49-F238E27FC236}">
                <a16:creationId xmlns:a16="http://schemas.microsoft.com/office/drawing/2014/main" id="{B8838AB6-A891-4520-BFF6-A281B8BE6886}"/>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Freeform 6">
            <a:extLst>
              <a:ext uri="{FF2B5EF4-FFF2-40B4-BE49-F238E27FC236}">
                <a16:creationId xmlns:a16="http://schemas.microsoft.com/office/drawing/2014/main" id="{3B721926-E38E-4EBC-9EF1-13D04B63AA7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6" name="Rectangle 55">
            <a:hlinkClick r:id="rId3"/>
            <a:extLst>
              <a:ext uri="{FF2B5EF4-FFF2-40B4-BE49-F238E27FC236}">
                <a16:creationId xmlns:a16="http://schemas.microsoft.com/office/drawing/2014/main" id="{513A54B3-318C-4D95-A42C-FD927F8F9E84}"/>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7" name="Freeform 7">
            <a:extLst>
              <a:ext uri="{FF2B5EF4-FFF2-40B4-BE49-F238E27FC236}">
                <a16:creationId xmlns:a16="http://schemas.microsoft.com/office/drawing/2014/main" id="{DF0C23AD-F2D1-4102-A728-0B0731806367}"/>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8" name="Oval 57">
            <a:extLst>
              <a:ext uri="{FF2B5EF4-FFF2-40B4-BE49-F238E27FC236}">
                <a16:creationId xmlns:a16="http://schemas.microsoft.com/office/drawing/2014/main" id="{17C3BE14-FAA0-44CF-AFE1-D6668A05620E}"/>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hlinkClick r:id="rId4"/>
            <a:extLst>
              <a:ext uri="{FF2B5EF4-FFF2-40B4-BE49-F238E27FC236}">
                <a16:creationId xmlns:a16="http://schemas.microsoft.com/office/drawing/2014/main" id="{79533349-2FC5-4C18-944F-CC71158CFDCC}"/>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0" name="Freeform 8">
            <a:extLst>
              <a:ext uri="{FF2B5EF4-FFF2-40B4-BE49-F238E27FC236}">
                <a16:creationId xmlns:a16="http://schemas.microsoft.com/office/drawing/2014/main" id="{524D6188-D2B9-4656-890B-2CE182FD619F}"/>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61" name="Oval 60">
            <a:extLst>
              <a:ext uri="{FF2B5EF4-FFF2-40B4-BE49-F238E27FC236}">
                <a16:creationId xmlns:a16="http://schemas.microsoft.com/office/drawing/2014/main" id="{36C23B02-16E8-4A00-A578-4E5511E6953B}"/>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62" name="Group 61">
            <a:extLst>
              <a:ext uri="{FF2B5EF4-FFF2-40B4-BE49-F238E27FC236}">
                <a16:creationId xmlns:a16="http://schemas.microsoft.com/office/drawing/2014/main" id="{79EC8FE4-4B70-4BF6-BCFA-FBDE7BC81270}"/>
              </a:ext>
            </a:extLst>
          </p:cNvPr>
          <p:cNvGrpSpPr/>
          <p:nvPr userDrawn="1"/>
        </p:nvGrpSpPr>
        <p:grpSpPr>
          <a:xfrm>
            <a:off x="11832638" y="6017187"/>
            <a:ext cx="51266" cy="575008"/>
            <a:chOff x="447517" y="840709"/>
            <a:chExt cx="102546" cy="1150016"/>
          </a:xfrm>
          <a:solidFill>
            <a:schemeClr val="bg1">
              <a:lumMod val="65000"/>
            </a:schemeClr>
          </a:solidFill>
        </p:grpSpPr>
        <p:sp>
          <p:nvSpPr>
            <p:cNvPr id="63" name="Oval 28">
              <a:extLst>
                <a:ext uri="{FF2B5EF4-FFF2-40B4-BE49-F238E27FC236}">
                  <a16:creationId xmlns:a16="http://schemas.microsoft.com/office/drawing/2014/main" id="{238859C0-943E-4C0E-A9EF-076609465B1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4" name="Oval 63">
              <a:extLst>
                <a:ext uri="{FF2B5EF4-FFF2-40B4-BE49-F238E27FC236}">
                  <a16:creationId xmlns:a16="http://schemas.microsoft.com/office/drawing/2014/main" id="{52D864D7-6A99-4155-89A2-5CBFE0CC279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5" name="Oval 64">
              <a:extLst>
                <a:ext uri="{FF2B5EF4-FFF2-40B4-BE49-F238E27FC236}">
                  <a16:creationId xmlns:a16="http://schemas.microsoft.com/office/drawing/2014/main" id="{A9D63CAF-2F90-43E3-9CA1-0F5C6C56FAA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6" name="Oval 65">
              <a:extLst>
                <a:ext uri="{FF2B5EF4-FFF2-40B4-BE49-F238E27FC236}">
                  <a16:creationId xmlns:a16="http://schemas.microsoft.com/office/drawing/2014/main" id="{C8D6A742-7A52-4BCE-8D96-1FDB461C9275}"/>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73" name="Picture Placeholder 72">
            <a:extLst>
              <a:ext uri="{FF2B5EF4-FFF2-40B4-BE49-F238E27FC236}">
                <a16:creationId xmlns:a16="http://schemas.microsoft.com/office/drawing/2014/main" id="{C37728E4-B334-4312-B91A-90FEB78DE513}"/>
              </a:ext>
            </a:extLst>
          </p:cNvPr>
          <p:cNvSpPr>
            <a:spLocks noGrp="1"/>
          </p:cNvSpPr>
          <p:nvPr>
            <p:ph type="pic" sz="quarter" idx="11"/>
          </p:nvPr>
        </p:nvSpPr>
        <p:spPr>
          <a:xfrm>
            <a:off x="1779784"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4" name="Picture Placeholder 73">
            <a:extLst>
              <a:ext uri="{FF2B5EF4-FFF2-40B4-BE49-F238E27FC236}">
                <a16:creationId xmlns:a16="http://schemas.microsoft.com/office/drawing/2014/main" id="{533CE29F-B975-4F42-A6EA-BA6E28E9607F}"/>
              </a:ext>
            </a:extLst>
          </p:cNvPr>
          <p:cNvSpPr>
            <a:spLocks noGrp="1"/>
          </p:cNvSpPr>
          <p:nvPr>
            <p:ph type="pic" sz="quarter" idx="12"/>
          </p:nvPr>
        </p:nvSpPr>
        <p:spPr>
          <a:xfrm>
            <a:off x="5350860"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5" name="Picture Placeholder 74">
            <a:extLst>
              <a:ext uri="{FF2B5EF4-FFF2-40B4-BE49-F238E27FC236}">
                <a16:creationId xmlns:a16="http://schemas.microsoft.com/office/drawing/2014/main" id="{B450D4C1-5071-4FEB-BC94-C7B98015B371}"/>
              </a:ext>
            </a:extLst>
          </p:cNvPr>
          <p:cNvSpPr>
            <a:spLocks noGrp="1"/>
          </p:cNvSpPr>
          <p:nvPr>
            <p:ph type="pic" sz="quarter" idx="13"/>
          </p:nvPr>
        </p:nvSpPr>
        <p:spPr>
          <a:xfrm>
            <a:off x="8921937"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8" y="0"/>
                  <a:pt x="2980944" y="667307"/>
                  <a:pt x="2980944" y="1490472"/>
                </a:cubicBezTo>
                <a:cubicBezTo>
                  <a:pt x="2980944" y="2313637"/>
                  <a:pt x="2313638" y="2980944"/>
                  <a:pt x="1490472" y="2980944"/>
                </a:cubicBezTo>
                <a:cubicBezTo>
                  <a:pt x="667306" y="2980944"/>
                  <a:pt x="0" y="2313637"/>
                  <a:pt x="0" y="1490472"/>
                </a:cubicBezTo>
                <a:cubicBezTo>
                  <a:pt x="0" y="667307"/>
                  <a:pt x="667306"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8998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 calcmode="lin" valueType="num">
                                      <p:cBhvr>
                                        <p:cTn id="21" dur="500" fill="hold"/>
                                        <p:tgtEl>
                                          <p:spTgt spid="45"/>
                                        </p:tgtEl>
                                        <p:attrNameLst>
                                          <p:attrName>style.rotation</p:attrName>
                                        </p:attrNameLst>
                                      </p:cBhvr>
                                      <p:tavLst>
                                        <p:tav tm="0">
                                          <p:val>
                                            <p:fltVal val="360"/>
                                          </p:val>
                                        </p:tav>
                                        <p:tav tm="100000">
                                          <p:val>
                                            <p:fltVal val="0"/>
                                          </p:val>
                                        </p:tav>
                                      </p:tavLst>
                                    </p:anim>
                                    <p:animEffect transition="in" filter="fade">
                                      <p:cBhvr>
                                        <p:cTn id="22" dur="500"/>
                                        <p:tgtEl>
                                          <p:spTgt spid="45"/>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 calcmode="lin" valueType="num">
                                      <p:cBhvr>
                                        <p:cTn id="27" dur="500" fill="hold"/>
                                        <p:tgtEl>
                                          <p:spTgt spid="46"/>
                                        </p:tgtEl>
                                        <p:attrNameLst>
                                          <p:attrName>style.rotation</p:attrName>
                                        </p:attrNameLst>
                                      </p:cBhvr>
                                      <p:tavLst>
                                        <p:tav tm="0">
                                          <p:val>
                                            <p:fltVal val="360"/>
                                          </p:val>
                                        </p:tav>
                                        <p:tav tm="100000">
                                          <p:val>
                                            <p:fltVal val="0"/>
                                          </p:val>
                                        </p:tav>
                                      </p:tavLst>
                                    </p:anim>
                                    <p:animEffect transition="in" filter="fade">
                                      <p:cBhvr>
                                        <p:cTn id="28" dur="500"/>
                                        <p:tgtEl>
                                          <p:spTgt spid="46"/>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32"/>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42"/>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45"/>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46"/>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 calcmode="lin" valueType="num">
                                      <p:cBhvr>
                                        <p:cTn id="45" dur="500" fill="hold"/>
                                        <p:tgtEl>
                                          <p:spTgt spid="61"/>
                                        </p:tgtEl>
                                        <p:attrNameLst>
                                          <p:attrName>style.rotation</p:attrName>
                                        </p:attrNameLst>
                                      </p:cBhvr>
                                      <p:tavLst>
                                        <p:tav tm="0">
                                          <p:val>
                                            <p:fltVal val="360"/>
                                          </p:val>
                                        </p:tav>
                                        <p:tav tm="100000">
                                          <p:val>
                                            <p:fltVal val="0"/>
                                          </p:val>
                                        </p:tav>
                                      </p:tavLst>
                                    </p:anim>
                                    <p:animEffect transition="in" filter="fade">
                                      <p:cBhvr>
                                        <p:cTn id="46" dur="500"/>
                                        <p:tgtEl>
                                          <p:spTgt spid="6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 calcmode="lin" valueType="num">
                                      <p:cBhvr>
                                        <p:cTn id="51" dur="500" fill="hold"/>
                                        <p:tgtEl>
                                          <p:spTgt spid="60"/>
                                        </p:tgtEl>
                                        <p:attrNameLst>
                                          <p:attrName>style.rotation</p:attrName>
                                        </p:attrNameLst>
                                      </p:cBhvr>
                                      <p:tavLst>
                                        <p:tav tm="0">
                                          <p:val>
                                            <p:fltVal val="360"/>
                                          </p:val>
                                        </p:tav>
                                        <p:tav tm="100000">
                                          <p:val>
                                            <p:fltVal val="0"/>
                                          </p:val>
                                        </p:tav>
                                      </p:tavLst>
                                    </p:anim>
                                    <p:animEffect transition="in" filter="fade">
                                      <p:cBhvr>
                                        <p:cTn id="52" dur="500"/>
                                        <p:tgtEl>
                                          <p:spTgt spid="6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 calcmode="lin" valueType="num">
                                      <p:cBhvr>
                                        <p:cTn id="57" dur="500" fill="hold"/>
                                        <p:tgtEl>
                                          <p:spTgt spid="54"/>
                                        </p:tgtEl>
                                        <p:attrNameLst>
                                          <p:attrName>style.rotation</p:attrName>
                                        </p:attrNameLst>
                                      </p:cBhvr>
                                      <p:tavLst>
                                        <p:tav tm="0">
                                          <p:val>
                                            <p:fltVal val="360"/>
                                          </p:val>
                                        </p:tav>
                                        <p:tav tm="100000">
                                          <p:val>
                                            <p:fltVal val="0"/>
                                          </p:val>
                                        </p:tav>
                                      </p:tavLst>
                                    </p:anim>
                                    <p:animEffect transition="in" filter="fade">
                                      <p:cBhvr>
                                        <p:cTn id="58" dur="500"/>
                                        <p:tgtEl>
                                          <p:spTgt spid="5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 calcmode="lin" valueType="num">
                                      <p:cBhvr>
                                        <p:cTn id="63" dur="500" fill="hold"/>
                                        <p:tgtEl>
                                          <p:spTgt spid="55"/>
                                        </p:tgtEl>
                                        <p:attrNameLst>
                                          <p:attrName>style.rotation</p:attrName>
                                        </p:attrNameLst>
                                      </p:cBhvr>
                                      <p:tavLst>
                                        <p:tav tm="0">
                                          <p:val>
                                            <p:fltVal val="360"/>
                                          </p:val>
                                        </p:tav>
                                        <p:tav tm="100000">
                                          <p:val>
                                            <p:fltVal val="0"/>
                                          </p:val>
                                        </p:tav>
                                      </p:tavLst>
                                    </p:anim>
                                    <p:animEffect transition="in" filter="fade">
                                      <p:cBhvr>
                                        <p:cTn id="64" dur="500"/>
                                        <p:tgtEl>
                                          <p:spTgt spid="5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 calcmode="lin" valueType="num">
                                      <p:cBhvr>
                                        <p:cTn id="69" dur="500" fill="hold"/>
                                        <p:tgtEl>
                                          <p:spTgt spid="58"/>
                                        </p:tgtEl>
                                        <p:attrNameLst>
                                          <p:attrName>style.rotation</p:attrName>
                                        </p:attrNameLst>
                                      </p:cBhvr>
                                      <p:tavLst>
                                        <p:tav tm="0">
                                          <p:val>
                                            <p:fltVal val="360"/>
                                          </p:val>
                                        </p:tav>
                                        <p:tav tm="100000">
                                          <p:val>
                                            <p:fltVal val="0"/>
                                          </p:val>
                                        </p:tav>
                                      </p:tavLst>
                                    </p:anim>
                                    <p:animEffect transition="in" filter="fade">
                                      <p:cBhvr>
                                        <p:cTn id="70" dur="500"/>
                                        <p:tgtEl>
                                          <p:spTgt spid="5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 calcmode="lin" valueType="num">
                                      <p:cBhvr>
                                        <p:cTn id="75" dur="500" fill="hold"/>
                                        <p:tgtEl>
                                          <p:spTgt spid="57"/>
                                        </p:tgtEl>
                                        <p:attrNameLst>
                                          <p:attrName>style.rotation</p:attrName>
                                        </p:attrNameLst>
                                      </p:cBhvr>
                                      <p:tavLst>
                                        <p:tav tm="0">
                                          <p:val>
                                            <p:fltVal val="360"/>
                                          </p:val>
                                        </p:tav>
                                        <p:tav tm="100000">
                                          <p:val>
                                            <p:fltVal val="0"/>
                                          </p:val>
                                        </p:tav>
                                      </p:tavLst>
                                    </p:anim>
                                    <p:animEffect transition="in" filter="fade">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2" grpId="1" animBg="1"/>
      <p:bldP spid="42" grpId="0" animBg="1"/>
      <p:bldP spid="42" grpId="1" animBg="1"/>
      <p:bldP spid="45" grpId="0" animBg="1"/>
      <p:bldP spid="45" grpId="1" animBg="1"/>
      <p:bldP spid="46" grpId="0" animBg="1"/>
      <p:bldP spid="46" grpId="1" animBg="1"/>
      <p:bldP spid="54" grpId="0" animBg="1"/>
      <p:bldP spid="55" grpId="0" animBg="1"/>
      <p:bldP spid="57" grpId="0" animBg="1"/>
      <p:bldP spid="58" grpId="0" animBg="1"/>
      <p:bldP spid="60" grpId="0" animBg="1"/>
      <p:bldP spid="61"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A2A55DA9-294D-4FE2-80B5-53A29E20E18B}"/>
              </a:ext>
            </a:extLst>
          </p:cNvPr>
          <p:cNvSpPr>
            <a:spLocks noGrp="1"/>
          </p:cNvSpPr>
          <p:nvPr>
            <p:ph type="pic" sz="quarter" idx="11"/>
          </p:nvPr>
        </p:nvSpPr>
        <p:spPr>
          <a:xfrm>
            <a:off x="4887886" y="0"/>
            <a:ext cx="4606569" cy="6858000"/>
          </a:xfrm>
          <a:custGeom>
            <a:avLst/>
            <a:gdLst>
              <a:gd name="connsiteX0" fmla="*/ 0 w 9214338"/>
              <a:gd name="connsiteY0" fmla="*/ 0 h 13716000"/>
              <a:gd name="connsiteX1" fmla="*/ 9214338 w 9214338"/>
              <a:gd name="connsiteY1" fmla="*/ 0 h 13716000"/>
              <a:gd name="connsiteX2" fmla="*/ 9214338 w 9214338"/>
              <a:gd name="connsiteY2" fmla="*/ 13716000 h 13716000"/>
              <a:gd name="connsiteX3" fmla="*/ 0 w 921433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214338" h="13716000">
                <a:moveTo>
                  <a:pt x="0" y="0"/>
                </a:moveTo>
                <a:lnTo>
                  <a:pt x="9214338" y="0"/>
                </a:lnTo>
                <a:lnTo>
                  <a:pt x="9214338"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751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C9ADF5BC-3F96-470E-B24D-08B414445862}"/>
              </a:ext>
            </a:extLst>
          </p:cNvPr>
          <p:cNvSpPr>
            <a:spLocks noGrp="1"/>
          </p:cNvSpPr>
          <p:nvPr>
            <p:ph type="pic" sz="quarter" idx="11"/>
          </p:nvPr>
        </p:nvSpPr>
        <p:spPr>
          <a:xfrm>
            <a:off x="1012505" y="647700"/>
            <a:ext cx="10517386"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4475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8F411E65-1B7F-44E6-8494-736D687615AA}"/>
              </a:ext>
            </a:extLst>
          </p:cNvPr>
          <p:cNvSpPr>
            <a:spLocks noGrp="1"/>
          </p:cNvSpPr>
          <p:nvPr>
            <p:ph type="pic" sz="quarter" idx="11"/>
          </p:nvPr>
        </p:nvSpPr>
        <p:spPr>
          <a:xfrm>
            <a:off x="-2" y="647700"/>
            <a:ext cx="11529893"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6525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596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Picture Placeholder 33">
            <a:extLst>
              <a:ext uri="{FF2B5EF4-FFF2-40B4-BE49-F238E27FC236}">
                <a16:creationId xmlns:a16="http://schemas.microsoft.com/office/drawing/2014/main" id="{83FEAA81-2F7D-4559-8A7B-4255CF8B70C7}"/>
              </a:ext>
            </a:extLst>
          </p:cNvPr>
          <p:cNvSpPr>
            <a:spLocks noGrp="1"/>
          </p:cNvSpPr>
          <p:nvPr>
            <p:ph type="pic" sz="quarter" idx="11"/>
          </p:nvPr>
        </p:nvSpPr>
        <p:spPr>
          <a:xfrm>
            <a:off x="0" y="0"/>
            <a:ext cx="12192000" cy="6858000"/>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5" name="Picture Placeholder 4">
            <a:extLst>
              <a:ext uri="{FF2B5EF4-FFF2-40B4-BE49-F238E27FC236}">
                <a16:creationId xmlns:a16="http://schemas.microsoft.com/office/drawing/2014/main" id="{0556D523-0776-45D6-9D0F-E9A1C9474BDF}"/>
              </a:ext>
            </a:extLst>
          </p:cNvPr>
          <p:cNvSpPr>
            <a:spLocks noGrp="1"/>
          </p:cNvSpPr>
          <p:nvPr>
            <p:ph type="pic" sz="quarter" idx="12"/>
          </p:nvPr>
        </p:nvSpPr>
        <p:spPr>
          <a:xfrm>
            <a:off x="1010312" y="647400"/>
            <a:ext cx="10514231" cy="5505751"/>
          </a:xfrm>
          <a:custGeom>
            <a:avLst/>
            <a:gdLst>
              <a:gd name="connsiteX0" fmla="*/ 0 w 21031200"/>
              <a:gd name="connsiteY0" fmla="*/ 0 h 11011501"/>
              <a:gd name="connsiteX1" fmla="*/ 21031200 w 21031200"/>
              <a:gd name="connsiteY1" fmla="*/ 0 h 11011501"/>
              <a:gd name="connsiteX2" fmla="*/ 21031200 w 21031200"/>
              <a:gd name="connsiteY2" fmla="*/ 11011501 h 11011501"/>
              <a:gd name="connsiteX3" fmla="*/ 0 w 21031200"/>
              <a:gd name="connsiteY3" fmla="*/ 11011501 h 11011501"/>
            </a:gdLst>
            <a:ahLst/>
            <a:cxnLst>
              <a:cxn ang="0">
                <a:pos x="connsiteX0" y="connsiteY0"/>
              </a:cxn>
              <a:cxn ang="0">
                <a:pos x="connsiteX1" y="connsiteY1"/>
              </a:cxn>
              <a:cxn ang="0">
                <a:pos x="connsiteX2" y="connsiteY2"/>
              </a:cxn>
              <a:cxn ang="0">
                <a:pos x="connsiteX3" y="connsiteY3"/>
              </a:cxn>
            </a:cxnLst>
            <a:rect l="l" t="t" r="r" b="b"/>
            <a:pathLst>
              <a:path w="21031200" h="11011501">
                <a:moveTo>
                  <a:pt x="0" y="0"/>
                </a:moveTo>
                <a:lnTo>
                  <a:pt x="21031200" y="0"/>
                </a:lnTo>
                <a:lnTo>
                  <a:pt x="21031200" y="11011501"/>
                </a:lnTo>
                <a:lnTo>
                  <a:pt x="0" y="1101150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1015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33">
            <a:extLst>
              <a:ext uri="{FF2B5EF4-FFF2-40B4-BE49-F238E27FC236}">
                <a16:creationId xmlns:a16="http://schemas.microsoft.com/office/drawing/2014/main" id="{A9C87856-73D7-430A-B5E1-69D70B046ECB}"/>
              </a:ext>
            </a:extLst>
          </p:cNvPr>
          <p:cNvSpPr>
            <a:spLocks noGrp="1"/>
          </p:cNvSpPr>
          <p:nvPr>
            <p:ph type="pic" sz="quarter" idx="11"/>
          </p:nvPr>
        </p:nvSpPr>
        <p:spPr>
          <a:xfrm>
            <a:off x="481348" y="257175"/>
            <a:ext cx="6242427" cy="62388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49578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0206E1CF-DC84-4C15-A75B-49139321C246}"/>
              </a:ext>
            </a:extLst>
          </p:cNvPr>
          <p:cNvSpPr>
            <a:spLocks noGrp="1"/>
          </p:cNvSpPr>
          <p:nvPr>
            <p:ph type="pic" sz="quarter" idx="11"/>
          </p:nvPr>
        </p:nvSpPr>
        <p:spPr>
          <a:xfrm>
            <a:off x="23861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77B2A9EB-3EF9-441D-9BFF-C67FDD9FAB68}"/>
              </a:ext>
            </a:extLst>
          </p:cNvPr>
          <p:cNvSpPr>
            <a:spLocks noGrp="1"/>
          </p:cNvSpPr>
          <p:nvPr>
            <p:ph type="pic" sz="quarter" idx="12"/>
          </p:nvPr>
        </p:nvSpPr>
        <p:spPr>
          <a:xfrm>
            <a:off x="5132571"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11A6328E-DB01-4117-84BA-487C9D7B843E}"/>
              </a:ext>
            </a:extLst>
          </p:cNvPr>
          <p:cNvSpPr>
            <a:spLocks noGrp="1"/>
          </p:cNvSpPr>
          <p:nvPr>
            <p:ph type="pic" sz="quarter" idx="13"/>
          </p:nvPr>
        </p:nvSpPr>
        <p:spPr>
          <a:xfrm>
            <a:off x="7879042"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3591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DD12AA5B-0161-439B-AFE7-EBA424A71642}"/>
              </a:ext>
            </a:extLst>
          </p:cNvPr>
          <p:cNvSpPr>
            <a:spLocks noGrp="1"/>
          </p:cNvSpPr>
          <p:nvPr>
            <p:ph type="pic" sz="quarter" idx="12"/>
          </p:nvPr>
        </p:nvSpPr>
        <p:spPr>
          <a:xfrm>
            <a:off x="2138237" y="1991032"/>
            <a:ext cx="2875561" cy="2875936"/>
          </a:xfrm>
          <a:custGeom>
            <a:avLst/>
            <a:gdLst>
              <a:gd name="connsiteX0" fmla="*/ 0 w 5751871"/>
              <a:gd name="connsiteY0" fmla="*/ 0 h 5751871"/>
              <a:gd name="connsiteX1" fmla="*/ 5751871 w 5751871"/>
              <a:gd name="connsiteY1" fmla="*/ 0 h 5751871"/>
              <a:gd name="connsiteX2" fmla="*/ 5751871 w 5751871"/>
              <a:gd name="connsiteY2" fmla="*/ 5751871 h 5751871"/>
              <a:gd name="connsiteX3" fmla="*/ 0 w 5751871"/>
              <a:gd name="connsiteY3" fmla="*/ 5751871 h 5751871"/>
            </a:gdLst>
            <a:ahLst/>
            <a:cxnLst>
              <a:cxn ang="0">
                <a:pos x="connsiteX0" y="connsiteY0"/>
              </a:cxn>
              <a:cxn ang="0">
                <a:pos x="connsiteX1" y="connsiteY1"/>
              </a:cxn>
              <a:cxn ang="0">
                <a:pos x="connsiteX2" y="connsiteY2"/>
              </a:cxn>
              <a:cxn ang="0">
                <a:pos x="connsiteX3" y="connsiteY3"/>
              </a:cxn>
            </a:cxnLst>
            <a:rect l="l" t="t" r="r" b="b"/>
            <a:pathLst>
              <a:path w="5751871" h="5751871">
                <a:moveTo>
                  <a:pt x="0" y="0"/>
                </a:moveTo>
                <a:lnTo>
                  <a:pt x="5751871" y="0"/>
                </a:lnTo>
                <a:lnTo>
                  <a:pt x="5751871" y="5751871"/>
                </a:lnTo>
                <a:lnTo>
                  <a:pt x="0" y="5751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033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3" name="Picture Placeholder 42">
            <a:extLst>
              <a:ext uri="{FF2B5EF4-FFF2-40B4-BE49-F238E27FC236}">
                <a16:creationId xmlns:a16="http://schemas.microsoft.com/office/drawing/2014/main" id="{032791E2-7C84-4B1E-B519-D479D3581504}"/>
              </a:ext>
            </a:extLst>
          </p:cNvPr>
          <p:cNvSpPr>
            <a:spLocks noGrp="1"/>
          </p:cNvSpPr>
          <p:nvPr>
            <p:ph type="pic" sz="quarter" idx="11"/>
          </p:nvPr>
        </p:nvSpPr>
        <p:spPr>
          <a:xfrm>
            <a:off x="1010313"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EFE3955B-D042-4EFC-9100-27AA1B2032F8}"/>
              </a:ext>
            </a:extLst>
          </p:cNvPr>
          <p:cNvSpPr>
            <a:spLocks noGrp="1"/>
          </p:cNvSpPr>
          <p:nvPr>
            <p:ph type="pic" sz="quarter" idx="12"/>
          </p:nvPr>
        </p:nvSpPr>
        <p:spPr>
          <a:xfrm>
            <a:off x="310145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5" name="Picture Placeholder 44">
            <a:extLst>
              <a:ext uri="{FF2B5EF4-FFF2-40B4-BE49-F238E27FC236}">
                <a16:creationId xmlns:a16="http://schemas.microsoft.com/office/drawing/2014/main" id="{950AE628-F62C-4449-9B98-2FB2113694DE}"/>
              </a:ext>
            </a:extLst>
          </p:cNvPr>
          <p:cNvSpPr>
            <a:spLocks noGrp="1"/>
          </p:cNvSpPr>
          <p:nvPr>
            <p:ph type="pic" sz="quarter" idx="13"/>
          </p:nvPr>
        </p:nvSpPr>
        <p:spPr>
          <a:xfrm>
            <a:off x="5192600"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6" name="Picture Placeholder 45">
            <a:extLst>
              <a:ext uri="{FF2B5EF4-FFF2-40B4-BE49-F238E27FC236}">
                <a16:creationId xmlns:a16="http://schemas.microsoft.com/office/drawing/2014/main" id="{69A875FD-7EFD-47AE-B810-35705ED63FFD}"/>
              </a:ext>
            </a:extLst>
          </p:cNvPr>
          <p:cNvSpPr>
            <a:spLocks noGrp="1"/>
          </p:cNvSpPr>
          <p:nvPr>
            <p:ph type="pic" sz="quarter" idx="14"/>
          </p:nvPr>
        </p:nvSpPr>
        <p:spPr>
          <a:xfrm>
            <a:off x="7234716" y="2257425"/>
            <a:ext cx="1926859" cy="1704975"/>
          </a:xfrm>
          <a:custGeom>
            <a:avLst/>
            <a:gdLst>
              <a:gd name="connsiteX0" fmla="*/ 0 w 3854219"/>
              <a:gd name="connsiteY0" fmla="*/ 0 h 3409950"/>
              <a:gd name="connsiteX1" fmla="*/ 3854219 w 3854219"/>
              <a:gd name="connsiteY1" fmla="*/ 0 h 3409950"/>
              <a:gd name="connsiteX2" fmla="*/ 3854219 w 3854219"/>
              <a:gd name="connsiteY2" fmla="*/ 3409950 h 3409950"/>
              <a:gd name="connsiteX3" fmla="*/ 0 w 3854219"/>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9" h="3409950">
                <a:moveTo>
                  <a:pt x="0" y="0"/>
                </a:moveTo>
                <a:lnTo>
                  <a:pt x="3854219" y="0"/>
                </a:lnTo>
                <a:lnTo>
                  <a:pt x="3854219"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7" name="Picture Placeholder 46">
            <a:extLst>
              <a:ext uri="{FF2B5EF4-FFF2-40B4-BE49-F238E27FC236}">
                <a16:creationId xmlns:a16="http://schemas.microsoft.com/office/drawing/2014/main" id="{2F2F9939-CBE5-4747-8C5D-922FDC1C1CFE}"/>
              </a:ext>
            </a:extLst>
          </p:cNvPr>
          <p:cNvSpPr>
            <a:spLocks noGrp="1"/>
          </p:cNvSpPr>
          <p:nvPr>
            <p:ph type="pic" sz="quarter" idx="15"/>
          </p:nvPr>
        </p:nvSpPr>
        <p:spPr>
          <a:xfrm>
            <a:off x="9276831" y="2257425"/>
            <a:ext cx="1926858" cy="1704975"/>
          </a:xfrm>
          <a:custGeom>
            <a:avLst/>
            <a:gdLst>
              <a:gd name="connsiteX0" fmla="*/ 0 w 3854218"/>
              <a:gd name="connsiteY0" fmla="*/ 0 h 3409950"/>
              <a:gd name="connsiteX1" fmla="*/ 3854218 w 3854218"/>
              <a:gd name="connsiteY1" fmla="*/ 0 h 3409950"/>
              <a:gd name="connsiteX2" fmla="*/ 3854218 w 3854218"/>
              <a:gd name="connsiteY2" fmla="*/ 3409950 h 3409950"/>
              <a:gd name="connsiteX3" fmla="*/ 0 w 3854218"/>
              <a:gd name="connsiteY3" fmla="*/ 3409950 h 3409950"/>
            </a:gdLst>
            <a:ahLst/>
            <a:cxnLst>
              <a:cxn ang="0">
                <a:pos x="connsiteX0" y="connsiteY0"/>
              </a:cxn>
              <a:cxn ang="0">
                <a:pos x="connsiteX1" y="connsiteY1"/>
              </a:cxn>
              <a:cxn ang="0">
                <a:pos x="connsiteX2" y="connsiteY2"/>
              </a:cxn>
              <a:cxn ang="0">
                <a:pos x="connsiteX3" y="connsiteY3"/>
              </a:cxn>
            </a:cxnLst>
            <a:rect l="l" t="t" r="r" b="b"/>
            <a:pathLst>
              <a:path w="3854218" h="3409950">
                <a:moveTo>
                  <a:pt x="0" y="0"/>
                </a:moveTo>
                <a:lnTo>
                  <a:pt x="3854218" y="0"/>
                </a:lnTo>
                <a:lnTo>
                  <a:pt x="3854218" y="3409950"/>
                </a:lnTo>
                <a:lnTo>
                  <a:pt x="0" y="340995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7364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2DB9995-D3FD-47E7-85B7-8BE236C57850}" type="datetimeFigureOut">
              <a:rPr lang="el-GR" smtClean="0"/>
              <a:pPr/>
              <a:t>12/7/2022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4101907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5" name="Picture Placeholder 34">
            <a:extLst>
              <a:ext uri="{FF2B5EF4-FFF2-40B4-BE49-F238E27FC236}">
                <a16:creationId xmlns:a16="http://schemas.microsoft.com/office/drawing/2014/main" id="{55541C4D-A1D1-493A-8547-B708240F2F00}"/>
              </a:ext>
            </a:extLst>
          </p:cNvPr>
          <p:cNvSpPr>
            <a:spLocks noGrp="1"/>
          </p:cNvSpPr>
          <p:nvPr>
            <p:ph type="pic" sz="quarter" idx="11"/>
          </p:nvPr>
        </p:nvSpPr>
        <p:spPr>
          <a:xfrm>
            <a:off x="1010312" y="4357771"/>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10323BDD-FDAD-4B17-9EC0-CBB895127DE2}"/>
              </a:ext>
            </a:extLst>
          </p:cNvPr>
          <p:cNvSpPr>
            <a:spLocks noGrp="1"/>
          </p:cNvSpPr>
          <p:nvPr>
            <p:ph type="pic" sz="quarter" idx="12"/>
          </p:nvPr>
        </p:nvSpPr>
        <p:spPr>
          <a:xfrm>
            <a:off x="4515055"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7B9D4458-5A68-4C82-9759-3F61B7D6A093}"/>
              </a:ext>
            </a:extLst>
          </p:cNvPr>
          <p:cNvSpPr>
            <a:spLocks noGrp="1"/>
          </p:cNvSpPr>
          <p:nvPr>
            <p:ph type="pic" sz="quarter" idx="13"/>
          </p:nvPr>
        </p:nvSpPr>
        <p:spPr>
          <a:xfrm>
            <a:off x="8019799" y="4357772"/>
            <a:ext cx="3504744" cy="2619375"/>
          </a:xfrm>
          <a:custGeom>
            <a:avLst/>
            <a:gdLst>
              <a:gd name="connsiteX0" fmla="*/ 0 w 7010400"/>
              <a:gd name="connsiteY0" fmla="*/ 0 h 5238750"/>
              <a:gd name="connsiteX1" fmla="*/ 7010400 w 7010400"/>
              <a:gd name="connsiteY1" fmla="*/ 0 h 5238750"/>
              <a:gd name="connsiteX2" fmla="*/ 7010400 w 7010400"/>
              <a:gd name="connsiteY2" fmla="*/ 5238750 h 5238750"/>
              <a:gd name="connsiteX3" fmla="*/ 0 w 7010400"/>
              <a:gd name="connsiteY3" fmla="*/ 5238750 h 5238750"/>
            </a:gdLst>
            <a:ahLst/>
            <a:cxnLst>
              <a:cxn ang="0">
                <a:pos x="connsiteX0" y="connsiteY0"/>
              </a:cxn>
              <a:cxn ang="0">
                <a:pos x="connsiteX1" y="connsiteY1"/>
              </a:cxn>
              <a:cxn ang="0">
                <a:pos x="connsiteX2" y="connsiteY2"/>
              </a:cxn>
              <a:cxn ang="0">
                <a:pos x="connsiteX3" y="connsiteY3"/>
              </a:cxn>
            </a:cxnLst>
            <a:rect l="l" t="t" r="r" b="b"/>
            <a:pathLst>
              <a:path w="7010400" h="5238750">
                <a:moveTo>
                  <a:pt x="0" y="0"/>
                </a:moveTo>
                <a:lnTo>
                  <a:pt x="7010400" y="0"/>
                </a:lnTo>
                <a:lnTo>
                  <a:pt x="7010400" y="5238750"/>
                </a:lnTo>
                <a:lnTo>
                  <a:pt x="0" y="523875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39801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1000" fill="hold"/>
                                        <p:tgtEl>
                                          <p:spTgt spid="35"/>
                                        </p:tgtEl>
                                        <p:attrNameLst>
                                          <p:attrName>ppt_x</p:attrName>
                                        </p:attrNameLst>
                                      </p:cBhvr>
                                      <p:tavLst>
                                        <p:tav tm="0">
                                          <p:val>
                                            <p:strVal val="#ppt_x"/>
                                          </p:val>
                                        </p:tav>
                                        <p:tav tm="100000">
                                          <p:val>
                                            <p:strVal val="#ppt_x"/>
                                          </p:val>
                                        </p:tav>
                                      </p:tavLst>
                                    </p:anim>
                                    <p:anim calcmode="lin" valueType="num">
                                      <p:cBhvr additive="base">
                                        <p:cTn id="80" dur="10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30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1000" fill="hold"/>
                                        <p:tgtEl>
                                          <p:spTgt spid="38"/>
                                        </p:tgtEl>
                                        <p:attrNameLst>
                                          <p:attrName>ppt_x</p:attrName>
                                        </p:attrNameLst>
                                      </p:cBhvr>
                                      <p:tavLst>
                                        <p:tav tm="0">
                                          <p:val>
                                            <p:strVal val="#ppt_x"/>
                                          </p:val>
                                        </p:tav>
                                        <p:tav tm="100000">
                                          <p:val>
                                            <p:strVal val="#ppt_x"/>
                                          </p:val>
                                        </p:tav>
                                      </p:tavLst>
                                    </p:anim>
                                    <p:anim calcmode="lin" valueType="num">
                                      <p:cBhvr additive="base">
                                        <p:cTn id="84" dur="10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50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1000" fill="hold"/>
                                        <p:tgtEl>
                                          <p:spTgt spid="39"/>
                                        </p:tgtEl>
                                        <p:attrNameLst>
                                          <p:attrName>ppt_x</p:attrName>
                                        </p:attrNameLst>
                                      </p:cBhvr>
                                      <p:tavLst>
                                        <p:tav tm="0">
                                          <p:val>
                                            <p:strVal val="#ppt_x"/>
                                          </p:val>
                                        </p:tav>
                                        <p:tav tm="100000">
                                          <p:val>
                                            <p:strVal val="#ppt_x"/>
                                          </p:val>
                                        </p:tav>
                                      </p:tavLst>
                                    </p:anim>
                                    <p:anim calcmode="lin" valueType="num">
                                      <p:cBhvr additive="base">
                                        <p:cTn id="8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5" grpId="0" animBg="1"/>
      <p:bldP spid="38" grpId="0" animBg="1"/>
      <p:bldP spid="39"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2E49EDA7-E0B3-44D6-ADA1-4C6DE88415FD}"/>
              </a:ext>
            </a:extLst>
          </p:cNvPr>
          <p:cNvSpPr>
            <a:spLocks noGrp="1"/>
          </p:cNvSpPr>
          <p:nvPr>
            <p:ph type="pic" sz="quarter" idx="11"/>
          </p:nvPr>
        </p:nvSpPr>
        <p:spPr>
          <a:xfrm>
            <a:off x="1010312"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5" name="Picture Placeholder 34">
            <a:extLst>
              <a:ext uri="{FF2B5EF4-FFF2-40B4-BE49-F238E27FC236}">
                <a16:creationId xmlns:a16="http://schemas.microsoft.com/office/drawing/2014/main" id="{D3A46C86-1D5D-4D5A-81D6-35065A5DB85B}"/>
              </a:ext>
            </a:extLst>
          </p:cNvPr>
          <p:cNvSpPr>
            <a:spLocks noGrp="1"/>
          </p:cNvSpPr>
          <p:nvPr>
            <p:ph type="pic" sz="quarter" idx="12"/>
          </p:nvPr>
        </p:nvSpPr>
        <p:spPr>
          <a:xfrm>
            <a:off x="4515056" y="685038"/>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E7A46BF3-B94D-4FE7-864C-9D33C80DC724}"/>
              </a:ext>
            </a:extLst>
          </p:cNvPr>
          <p:cNvSpPr>
            <a:spLocks noGrp="1"/>
          </p:cNvSpPr>
          <p:nvPr>
            <p:ph type="pic" sz="quarter" idx="13"/>
          </p:nvPr>
        </p:nvSpPr>
        <p:spPr>
          <a:xfrm>
            <a:off x="8019800" y="3429762"/>
            <a:ext cx="3504744" cy="2743200"/>
          </a:xfrm>
          <a:custGeom>
            <a:avLst/>
            <a:gdLst>
              <a:gd name="connsiteX0" fmla="*/ 0 w 7010400"/>
              <a:gd name="connsiteY0" fmla="*/ 0 h 5486400"/>
              <a:gd name="connsiteX1" fmla="*/ 7010400 w 7010400"/>
              <a:gd name="connsiteY1" fmla="*/ 0 h 5486400"/>
              <a:gd name="connsiteX2" fmla="*/ 7010400 w 7010400"/>
              <a:gd name="connsiteY2" fmla="*/ 5486400 h 5486400"/>
              <a:gd name="connsiteX3" fmla="*/ 0 w 701040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7010400" h="5486400">
                <a:moveTo>
                  <a:pt x="0" y="0"/>
                </a:moveTo>
                <a:lnTo>
                  <a:pt x="7010400" y="0"/>
                </a:lnTo>
                <a:lnTo>
                  <a:pt x="7010400"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29810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2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Picture Placeholder 36">
            <a:extLst>
              <a:ext uri="{FF2B5EF4-FFF2-40B4-BE49-F238E27FC236}">
                <a16:creationId xmlns:a16="http://schemas.microsoft.com/office/drawing/2014/main" id="{0244A630-990B-44C6-B5C2-E447990CE8E6}"/>
              </a:ext>
            </a:extLst>
          </p:cNvPr>
          <p:cNvSpPr>
            <a:spLocks noGrp="1"/>
          </p:cNvSpPr>
          <p:nvPr>
            <p:ph type="pic" sz="quarter" idx="11"/>
          </p:nvPr>
        </p:nvSpPr>
        <p:spPr>
          <a:xfrm>
            <a:off x="1010312" y="667131"/>
            <a:ext cx="3504744" cy="2762631"/>
          </a:xfrm>
          <a:custGeom>
            <a:avLst/>
            <a:gdLst>
              <a:gd name="connsiteX0" fmla="*/ 0 w 7010400"/>
              <a:gd name="connsiteY0" fmla="*/ 0 h 5525261"/>
              <a:gd name="connsiteX1" fmla="*/ 7010400 w 7010400"/>
              <a:gd name="connsiteY1" fmla="*/ 0 h 5525261"/>
              <a:gd name="connsiteX2" fmla="*/ 7010400 w 7010400"/>
              <a:gd name="connsiteY2" fmla="*/ 5525261 h 5525261"/>
              <a:gd name="connsiteX3" fmla="*/ 0 w 7010400"/>
              <a:gd name="connsiteY3" fmla="*/ 5525261 h 5525261"/>
            </a:gdLst>
            <a:ahLst/>
            <a:cxnLst>
              <a:cxn ang="0">
                <a:pos x="connsiteX0" y="connsiteY0"/>
              </a:cxn>
              <a:cxn ang="0">
                <a:pos x="connsiteX1" y="connsiteY1"/>
              </a:cxn>
              <a:cxn ang="0">
                <a:pos x="connsiteX2" y="connsiteY2"/>
              </a:cxn>
              <a:cxn ang="0">
                <a:pos x="connsiteX3" y="connsiteY3"/>
              </a:cxn>
            </a:cxnLst>
            <a:rect l="l" t="t" r="r" b="b"/>
            <a:pathLst>
              <a:path w="7010400" h="5525261">
                <a:moveTo>
                  <a:pt x="0" y="0"/>
                </a:moveTo>
                <a:lnTo>
                  <a:pt x="7010400" y="0"/>
                </a:lnTo>
                <a:lnTo>
                  <a:pt x="7010400" y="5525261"/>
                </a:lnTo>
                <a:lnTo>
                  <a:pt x="0" y="5525261"/>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8" name="Picture Placeholder 37">
            <a:extLst>
              <a:ext uri="{FF2B5EF4-FFF2-40B4-BE49-F238E27FC236}">
                <a16:creationId xmlns:a16="http://schemas.microsoft.com/office/drawing/2014/main" id="{937581DB-28D0-4142-B51E-CE474A5445BA}"/>
              </a:ext>
            </a:extLst>
          </p:cNvPr>
          <p:cNvSpPr>
            <a:spLocks noGrp="1"/>
          </p:cNvSpPr>
          <p:nvPr>
            <p:ph type="pic" sz="quarter" idx="12"/>
          </p:nvPr>
        </p:nvSpPr>
        <p:spPr>
          <a:xfrm>
            <a:off x="1010312" y="3429761"/>
            <a:ext cx="7009487" cy="2743200"/>
          </a:xfrm>
          <a:custGeom>
            <a:avLst/>
            <a:gdLst>
              <a:gd name="connsiteX0" fmla="*/ 0 w 14020799"/>
              <a:gd name="connsiteY0" fmla="*/ 0 h 5486400"/>
              <a:gd name="connsiteX1" fmla="*/ 14020799 w 14020799"/>
              <a:gd name="connsiteY1" fmla="*/ 0 h 5486400"/>
              <a:gd name="connsiteX2" fmla="*/ 14020799 w 14020799"/>
              <a:gd name="connsiteY2" fmla="*/ 5486400 h 5486400"/>
              <a:gd name="connsiteX3" fmla="*/ 0 w 14020799"/>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4020799" h="5486400">
                <a:moveTo>
                  <a:pt x="0" y="0"/>
                </a:moveTo>
                <a:lnTo>
                  <a:pt x="14020799" y="0"/>
                </a:lnTo>
                <a:lnTo>
                  <a:pt x="14020799" y="5486400"/>
                </a:lnTo>
                <a:lnTo>
                  <a:pt x="0" y="54864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9" name="Picture Placeholder 38">
            <a:extLst>
              <a:ext uri="{FF2B5EF4-FFF2-40B4-BE49-F238E27FC236}">
                <a16:creationId xmlns:a16="http://schemas.microsoft.com/office/drawing/2014/main" id="{1B605010-9C23-46F9-B058-970E7275A1D0}"/>
              </a:ext>
            </a:extLst>
          </p:cNvPr>
          <p:cNvSpPr>
            <a:spLocks noGrp="1"/>
          </p:cNvSpPr>
          <p:nvPr>
            <p:ph type="pic" sz="quarter" idx="13"/>
          </p:nvPr>
        </p:nvSpPr>
        <p:spPr>
          <a:xfrm>
            <a:off x="8019800" y="647700"/>
            <a:ext cx="3504744" cy="5525261"/>
          </a:xfrm>
          <a:custGeom>
            <a:avLst/>
            <a:gdLst>
              <a:gd name="connsiteX0" fmla="*/ 0 w 7010401"/>
              <a:gd name="connsiteY0" fmla="*/ 0 h 11050522"/>
              <a:gd name="connsiteX1" fmla="*/ 7010401 w 7010401"/>
              <a:gd name="connsiteY1" fmla="*/ 0 h 11050522"/>
              <a:gd name="connsiteX2" fmla="*/ 7010401 w 7010401"/>
              <a:gd name="connsiteY2" fmla="*/ 11050522 h 11050522"/>
              <a:gd name="connsiteX3" fmla="*/ 0 w 7010401"/>
              <a:gd name="connsiteY3" fmla="*/ 11050522 h 11050522"/>
            </a:gdLst>
            <a:ahLst/>
            <a:cxnLst>
              <a:cxn ang="0">
                <a:pos x="connsiteX0" y="connsiteY0"/>
              </a:cxn>
              <a:cxn ang="0">
                <a:pos x="connsiteX1" y="connsiteY1"/>
              </a:cxn>
              <a:cxn ang="0">
                <a:pos x="connsiteX2" y="connsiteY2"/>
              </a:cxn>
              <a:cxn ang="0">
                <a:pos x="connsiteX3" y="connsiteY3"/>
              </a:cxn>
            </a:cxnLst>
            <a:rect l="l" t="t" r="r" b="b"/>
            <a:pathLst>
              <a:path w="7010401" h="11050522">
                <a:moveTo>
                  <a:pt x="0" y="0"/>
                </a:moveTo>
                <a:lnTo>
                  <a:pt x="7010401" y="0"/>
                </a:lnTo>
                <a:lnTo>
                  <a:pt x="7010401" y="11050522"/>
                </a:lnTo>
                <a:lnTo>
                  <a:pt x="0" y="11050522"/>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23178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AD2B8E5A-2BD1-4898-9EAD-B8153950C4EC}"/>
              </a:ext>
            </a:extLst>
          </p:cNvPr>
          <p:cNvSpPr>
            <a:spLocks noGrp="1"/>
          </p:cNvSpPr>
          <p:nvPr>
            <p:ph type="pic" sz="quarter" idx="11"/>
          </p:nvPr>
        </p:nvSpPr>
        <p:spPr>
          <a:xfrm>
            <a:off x="6535031" y="64770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6" name="Picture Placeholder 35">
            <a:extLst>
              <a:ext uri="{FF2B5EF4-FFF2-40B4-BE49-F238E27FC236}">
                <a16:creationId xmlns:a16="http://schemas.microsoft.com/office/drawing/2014/main" id="{A70770E0-20BD-4707-B1C1-A9B6F017F0D6}"/>
              </a:ext>
            </a:extLst>
          </p:cNvPr>
          <p:cNvSpPr>
            <a:spLocks noGrp="1"/>
          </p:cNvSpPr>
          <p:nvPr>
            <p:ph type="pic" sz="quarter" idx="12"/>
          </p:nvPr>
        </p:nvSpPr>
        <p:spPr>
          <a:xfrm>
            <a:off x="6535031" y="3409950"/>
            <a:ext cx="2761890" cy="2762250"/>
          </a:xfrm>
          <a:custGeom>
            <a:avLst/>
            <a:gdLst>
              <a:gd name="connsiteX0" fmla="*/ 0 w 5524500"/>
              <a:gd name="connsiteY0" fmla="*/ 0 h 5524500"/>
              <a:gd name="connsiteX1" fmla="*/ 5524500 w 5524500"/>
              <a:gd name="connsiteY1" fmla="*/ 0 h 5524500"/>
              <a:gd name="connsiteX2" fmla="*/ 5524500 w 5524500"/>
              <a:gd name="connsiteY2" fmla="*/ 5524500 h 5524500"/>
              <a:gd name="connsiteX3" fmla="*/ 0 w 55245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5524500" h="5524500">
                <a:moveTo>
                  <a:pt x="0" y="0"/>
                </a:moveTo>
                <a:lnTo>
                  <a:pt x="5524500" y="0"/>
                </a:lnTo>
                <a:lnTo>
                  <a:pt x="5524500" y="5524500"/>
                </a:lnTo>
                <a:lnTo>
                  <a:pt x="0" y="55245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34" name="Picture Placeholder 33">
            <a:extLst>
              <a:ext uri="{FF2B5EF4-FFF2-40B4-BE49-F238E27FC236}">
                <a16:creationId xmlns:a16="http://schemas.microsoft.com/office/drawing/2014/main" id="{B0839A5C-EEE3-4982-A5D2-9CB167589D41}"/>
              </a:ext>
            </a:extLst>
          </p:cNvPr>
          <p:cNvSpPr>
            <a:spLocks noGrp="1"/>
          </p:cNvSpPr>
          <p:nvPr>
            <p:ph type="pic" sz="quarter" idx="10"/>
          </p:nvPr>
        </p:nvSpPr>
        <p:spPr>
          <a:xfrm>
            <a:off x="1010312" y="647700"/>
            <a:ext cx="5524719" cy="5525438"/>
          </a:xfrm>
          <a:custGeom>
            <a:avLst/>
            <a:gdLst>
              <a:gd name="connsiteX0" fmla="*/ 0 w 11050876"/>
              <a:gd name="connsiteY0" fmla="*/ 0 h 11050876"/>
              <a:gd name="connsiteX1" fmla="*/ 11050876 w 11050876"/>
              <a:gd name="connsiteY1" fmla="*/ 0 h 11050876"/>
              <a:gd name="connsiteX2" fmla="*/ 11050876 w 11050876"/>
              <a:gd name="connsiteY2" fmla="*/ 11050876 h 11050876"/>
              <a:gd name="connsiteX3" fmla="*/ 0 w 11050876"/>
              <a:gd name="connsiteY3" fmla="*/ 11050876 h 11050876"/>
            </a:gdLst>
            <a:ahLst/>
            <a:cxnLst>
              <a:cxn ang="0">
                <a:pos x="connsiteX0" y="connsiteY0"/>
              </a:cxn>
              <a:cxn ang="0">
                <a:pos x="connsiteX1" y="connsiteY1"/>
              </a:cxn>
              <a:cxn ang="0">
                <a:pos x="connsiteX2" y="connsiteY2"/>
              </a:cxn>
              <a:cxn ang="0">
                <a:pos x="connsiteX3" y="connsiteY3"/>
              </a:cxn>
            </a:cxnLst>
            <a:rect l="l" t="t" r="r" b="b"/>
            <a:pathLst>
              <a:path w="11050876" h="11050876">
                <a:moveTo>
                  <a:pt x="0" y="0"/>
                </a:moveTo>
                <a:lnTo>
                  <a:pt x="11050876" y="0"/>
                </a:lnTo>
                <a:lnTo>
                  <a:pt x="11050876" y="11050876"/>
                </a:lnTo>
                <a:lnTo>
                  <a:pt x="0" y="11050876"/>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6093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0-#ppt_w/2"/>
                                          </p:val>
                                        </p:tav>
                                        <p:tav tm="100000">
                                          <p:val>
                                            <p:strVal val="#ppt_x"/>
                                          </p:val>
                                        </p:tav>
                                      </p:tavLst>
                                    </p:anim>
                                    <p:anim calcmode="lin" valueType="num">
                                      <p:cBhvr additive="base">
                                        <p:cTn id="8" dur="10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0-#ppt_w/2"/>
                                          </p:val>
                                        </p:tav>
                                        <p:tav tm="100000">
                                          <p:val>
                                            <p:strVal val="#ppt_x"/>
                                          </p:val>
                                        </p:tav>
                                      </p:tavLst>
                                    </p:anim>
                                    <p:anim calcmode="lin" valueType="num">
                                      <p:cBhvr additive="base">
                                        <p:cTn id="12" dur="10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40" name="Picture Placeholder 39">
            <a:extLst>
              <a:ext uri="{FF2B5EF4-FFF2-40B4-BE49-F238E27FC236}">
                <a16:creationId xmlns:a16="http://schemas.microsoft.com/office/drawing/2014/main" id="{3BF29B47-3016-4680-8D0F-8F659E214AE2}"/>
              </a:ext>
            </a:extLst>
          </p:cNvPr>
          <p:cNvSpPr>
            <a:spLocks noGrp="1"/>
          </p:cNvSpPr>
          <p:nvPr>
            <p:ph type="pic" sz="quarter" idx="10"/>
          </p:nvPr>
        </p:nvSpPr>
        <p:spPr>
          <a:xfrm>
            <a:off x="1010312"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1" name="Picture Placeholder 40">
            <a:extLst>
              <a:ext uri="{FF2B5EF4-FFF2-40B4-BE49-F238E27FC236}">
                <a16:creationId xmlns:a16="http://schemas.microsoft.com/office/drawing/2014/main" id="{E3C2F1D8-84EF-4A68-A3BD-098B35D12D60}"/>
              </a:ext>
            </a:extLst>
          </p:cNvPr>
          <p:cNvSpPr>
            <a:spLocks noGrp="1"/>
          </p:cNvSpPr>
          <p:nvPr>
            <p:ph type="pic" sz="quarter" idx="11"/>
          </p:nvPr>
        </p:nvSpPr>
        <p:spPr>
          <a:xfrm>
            <a:off x="3113158"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2" name="Picture Placeholder 41">
            <a:extLst>
              <a:ext uri="{FF2B5EF4-FFF2-40B4-BE49-F238E27FC236}">
                <a16:creationId xmlns:a16="http://schemas.microsoft.com/office/drawing/2014/main" id="{CA1D5714-E770-4124-B6F4-2A79AB0D075D}"/>
              </a:ext>
            </a:extLst>
          </p:cNvPr>
          <p:cNvSpPr>
            <a:spLocks noGrp="1"/>
          </p:cNvSpPr>
          <p:nvPr>
            <p:ph type="pic" sz="quarter" idx="12"/>
          </p:nvPr>
        </p:nvSpPr>
        <p:spPr>
          <a:xfrm>
            <a:off x="5216004"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3" name="Picture Placeholder 42">
            <a:extLst>
              <a:ext uri="{FF2B5EF4-FFF2-40B4-BE49-F238E27FC236}">
                <a16:creationId xmlns:a16="http://schemas.microsoft.com/office/drawing/2014/main" id="{0CCFF675-4CFA-4559-BF32-ACE7582DC5E4}"/>
              </a:ext>
            </a:extLst>
          </p:cNvPr>
          <p:cNvSpPr>
            <a:spLocks noGrp="1"/>
          </p:cNvSpPr>
          <p:nvPr>
            <p:ph type="pic" sz="quarter" idx="13"/>
          </p:nvPr>
        </p:nvSpPr>
        <p:spPr>
          <a:xfrm>
            <a:off x="7318851"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
        <p:nvSpPr>
          <p:cNvPr id="44" name="Picture Placeholder 43">
            <a:extLst>
              <a:ext uri="{FF2B5EF4-FFF2-40B4-BE49-F238E27FC236}">
                <a16:creationId xmlns:a16="http://schemas.microsoft.com/office/drawing/2014/main" id="{12A6D458-EDF9-4371-9B79-9D32475040AC}"/>
              </a:ext>
            </a:extLst>
          </p:cNvPr>
          <p:cNvSpPr>
            <a:spLocks noGrp="1"/>
          </p:cNvSpPr>
          <p:nvPr>
            <p:ph type="pic" sz="quarter" idx="14"/>
          </p:nvPr>
        </p:nvSpPr>
        <p:spPr>
          <a:xfrm>
            <a:off x="9421697" y="647700"/>
            <a:ext cx="2102846" cy="5524500"/>
          </a:xfrm>
          <a:custGeom>
            <a:avLst/>
            <a:gdLst>
              <a:gd name="connsiteX0" fmla="*/ 0 w 4206240"/>
              <a:gd name="connsiteY0" fmla="*/ 0 h 11049000"/>
              <a:gd name="connsiteX1" fmla="*/ 4206240 w 4206240"/>
              <a:gd name="connsiteY1" fmla="*/ 0 h 11049000"/>
              <a:gd name="connsiteX2" fmla="*/ 4206240 w 4206240"/>
              <a:gd name="connsiteY2" fmla="*/ 11049000 h 11049000"/>
              <a:gd name="connsiteX3" fmla="*/ 0 w 420624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4206240" h="11049000">
                <a:moveTo>
                  <a:pt x="0" y="0"/>
                </a:moveTo>
                <a:lnTo>
                  <a:pt x="4206240" y="0"/>
                </a:lnTo>
                <a:lnTo>
                  <a:pt x="4206240"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a:defRPr lang="en-US" sz="1200"/>
            </a:lvl1pPr>
          </a:lstStyle>
          <a:p>
            <a:pPr marL="0" lvl="0" indent="0" algn="ctr">
              <a:buFontTx/>
              <a:buNone/>
            </a:pPr>
            <a:endParaRPr lang="en-US"/>
          </a:p>
        </p:txBody>
      </p:sp>
    </p:spTree>
    <p:extLst>
      <p:ext uri="{BB962C8B-B14F-4D97-AF65-F5344CB8AC3E}">
        <p14:creationId xmlns:p14="http://schemas.microsoft.com/office/powerpoint/2010/main" val="10175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4" decel="10000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1000" fill="hold"/>
                                        <p:tgtEl>
                                          <p:spTgt spid="40"/>
                                        </p:tgtEl>
                                        <p:attrNameLst>
                                          <p:attrName>ppt_x</p:attrName>
                                        </p:attrNameLst>
                                      </p:cBhvr>
                                      <p:tavLst>
                                        <p:tav tm="0">
                                          <p:val>
                                            <p:strVal val="#ppt_x"/>
                                          </p:val>
                                        </p:tav>
                                        <p:tav tm="100000">
                                          <p:val>
                                            <p:strVal val="#ppt_x"/>
                                          </p:val>
                                        </p:tav>
                                      </p:tavLst>
                                    </p:anim>
                                    <p:anim calcmode="lin" valueType="num">
                                      <p:cBhvr additive="base">
                                        <p:cTn id="80" dur="1000" fill="hold"/>
                                        <p:tgtEl>
                                          <p:spTgt spid="4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10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1000" fill="hold"/>
                                        <p:tgtEl>
                                          <p:spTgt spid="41"/>
                                        </p:tgtEl>
                                        <p:attrNameLst>
                                          <p:attrName>ppt_x</p:attrName>
                                        </p:attrNameLst>
                                      </p:cBhvr>
                                      <p:tavLst>
                                        <p:tav tm="0">
                                          <p:val>
                                            <p:strVal val="#ppt_x"/>
                                          </p:val>
                                        </p:tav>
                                        <p:tav tm="100000">
                                          <p:val>
                                            <p:strVal val="#ppt_x"/>
                                          </p:val>
                                        </p:tav>
                                      </p:tavLst>
                                    </p:anim>
                                    <p:anim calcmode="lin" valueType="num">
                                      <p:cBhvr additive="base">
                                        <p:cTn id="84" dur="10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200"/>
                                  </p:stCondLst>
                                  <p:childTnLst>
                                    <p:set>
                                      <p:cBhvr>
                                        <p:cTn id="86" dur="1" fill="hold">
                                          <p:stCondLst>
                                            <p:cond delay="0"/>
                                          </p:stCondLst>
                                        </p:cTn>
                                        <p:tgtEl>
                                          <p:spTgt spid="42"/>
                                        </p:tgtEl>
                                        <p:attrNameLst>
                                          <p:attrName>style.visibility</p:attrName>
                                        </p:attrNameLst>
                                      </p:cBhvr>
                                      <p:to>
                                        <p:strVal val="visible"/>
                                      </p:to>
                                    </p:set>
                                    <p:anim calcmode="lin" valueType="num">
                                      <p:cBhvr additive="base">
                                        <p:cTn id="87" dur="1000" fill="hold"/>
                                        <p:tgtEl>
                                          <p:spTgt spid="42"/>
                                        </p:tgtEl>
                                        <p:attrNameLst>
                                          <p:attrName>ppt_x</p:attrName>
                                        </p:attrNameLst>
                                      </p:cBhvr>
                                      <p:tavLst>
                                        <p:tav tm="0">
                                          <p:val>
                                            <p:strVal val="#ppt_x"/>
                                          </p:val>
                                        </p:tav>
                                        <p:tav tm="100000">
                                          <p:val>
                                            <p:strVal val="#ppt_x"/>
                                          </p:val>
                                        </p:tav>
                                      </p:tavLst>
                                    </p:anim>
                                    <p:anim calcmode="lin" valueType="num">
                                      <p:cBhvr additive="base">
                                        <p:cTn id="88" dur="1000" fill="hold"/>
                                        <p:tgtEl>
                                          <p:spTgt spid="42"/>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30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1000" fill="hold"/>
                                        <p:tgtEl>
                                          <p:spTgt spid="43"/>
                                        </p:tgtEl>
                                        <p:attrNameLst>
                                          <p:attrName>ppt_x</p:attrName>
                                        </p:attrNameLst>
                                      </p:cBhvr>
                                      <p:tavLst>
                                        <p:tav tm="0">
                                          <p:val>
                                            <p:strVal val="#ppt_x"/>
                                          </p:val>
                                        </p:tav>
                                        <p:tav tm="100000">
                                          <p:val>
                                            <p:strVal val="#ppt_x"/>
                                          </p:val>
                                        </p:tav>
                                      </p:tavLst>
                                    </p:anim>
                                    <p:anim calcmode="lin" valueType="num">
                                      <p:cBhvr additive="base">
                                        <p:cTn id="92" dur="1000" fill="hold"/>
                                        <p:tgtEl>
                                          <p:spTgt spid="43"/>
                                        </p:tgtEl>
                                        <p:attrNameLst>
                                          <p:attrName>ppt_y</p:attrName>
                                        </p:attrNameLst>
                                      </p:cBhvr>
                                      <p:tavLst>
                                        <p:tav tm="0">
                                          <p:val>
                                            <p:strVal val="1+#ppt_h/2"/>
                                          </p:val>
                                        </p:tav>
                                        <p:tav tm="100000">
                                          <p:val>
                                            <p:strVal val="#ppt_y"/>
                                          </p:val>
                                        </p:tav>
                                      </p:tavLst>
                                    </p:anim>
                                  </p:childTnLst>
                                </p:cTn>
                              </p:par>
                              <p:par>
                                <p:cTn id="93" presetID="2" presetClass="entr" presetSubtype="4" decel="100000" fill="hold" grpId="0" nodeType="withEffect">
                                  <p:stCondLst>
                                    <p:cond delay="400"/>
                                  </p:stCondLst>
                                  <p:childTnLst>
                                    <p:set>
                                      <p:cBhvr>
                                        <p:cTn id="94" dur="1" fill="hold">
                                          <p:stCondLst>
                                            <p:cond delay="0"/>
                                          </p:stCondLst>
                                        </p:cTn>
                                        <p:tgtEl>
                                          <p:spTgt spid="44"/>
                                        </p:tgtEl>
                                        <p:attrNameLst>
                                          <p:attrName>style.visibility</p:attrName>
                                        </p:attrNameLst>
                                      </p:cBhvr>
                                      <p:to>
                                        <p:strVal val="visible"/>
                                      </p:to>
                                    </p:set>
                                    <p:anim calcmode="lin" valueType="num">
                                      <p:cBhvr additive="base">
                                        <p:cTn id="95" dur="1000" fill="hold"/>
                                        <p:tgtEl>
                                          <p:spTgt spid="44"/>
                                        </p:tgtEl>
                                        <p:attrNameLst>
                                          <p:attrName>ppt_x</p:attrName>
                                        </p:attrNameLst>
                                      </p:cBhvr>
                                      <p:tavLst>
                                        <p:tav tm="0">
                                          <p:val>
                                            <p:strVal val="#ppt_x"/>
                                          </p:val>
                                        </p:tav>
                                        <p:tav tm="100000">
                                          <p:val>
                                            <p:strVal val="#ppt_x"/>
                                          </p:val>
                                        </p:tav>
                                      </p:tavLst>
                                    </p:anim>
                                    <p:anim calcmode="lin" valueType="num">
                                      <p:cBhvr additive="base">
                                        <p:cTn id="96"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40" grpId="0" animBg="1"/>
      <p:bldP spid="41" grpId="0" animBg="1"/>
      <p:bldP spid="42" grpId="0" animBg="1"/>
      <p:bldP spid="43" grpId="0" animBg="1"/>
      <p:bldP spid="4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17D926B-6FB1-4582-9EBB-1DC540FF8BF9}"/>
              </a:ext>
            </a:extLst>
          </p:cNvPr>
          <p:cNvSpPr>
            <a:spLocks noGrp="1"/>
          </p:cNvSpPr>
          <p:nvPr>
            <p:ph type="pic" sz="quarter" idx="10"/>
          </p:nvPr>
        </p:nvSpPr>
        <p:spPr>
          <a:xfrm>
            <a:off x="2115603"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7BF57EE1-72E0-420E-B28F-89E43BE56294}"/>
              </a:ext>
            </a:extLst>
          </p:cNvPr>
          <p:cNvSpPr>
            <a:spLocks noGrp="1"/>
          </p:cNvSpPr>
          <p:nvPr>
            <p:ph type="pic" sz="quarter" idx="11"/>
          </p:nvPr>
        </p:nvSpPr>
        <p:spPr>
          <a:xfrm>
            <a:off x="4820259" y="1355651"/>
            <a:ext cx="2551482" cy="4146698"/>
          </a:xfrm>
          <a:custGeom>
            <a:avLst/>
            <a:gdLst>
              <a:gd name="connsiteX0" fmla="*/ 0 w 5103628"/>
              <a:gd name="connsiteY0" fmla="*/ 0 h 8293396"/>
              <a:gd name="connsiteX1" fmla="*/ 5103628 w 5103628"/>
              <a:gd name="connsiteY1" fmla="*/ 0 h 8293396"/>
              <a:gd name="connsiteX2" fmla="*/ 5103628 w 5103628"/>
              <a:gd name="connsiteY2" fmla="*/ 8293396 h 8293396"/>
              <a:gd name="connsiteX3" fmla="*/ 0 w 5103628"/>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8" h="8293396">
                <a:moveTo>
                  <a:pt x="0" y="0"/>
                </a:moveTo>
                <a:lnTo>
                  <a:pt x="5103628" y="0"/>
                </a:lnTo>
                <a:lnTo>
                  <a:pt x="5103628"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3" name="Picture Placeholder 12">
            <a:extLst>
              <a:ext uri="{FF2B5EF4-FFF2-40B4-BE49-F238E27FC236}">
                <a16:creationId xmlns:a16="http://schemas.microsoft.com/office/drawing/2014/main" id="{F1648170-7410-4E96-A792-57E6893784ED}"/>
              </a:ext>
            </a:extLst>
          </p:cNvPr>
          <p:cNvSpPr>
            <a:spLocks noGrp="1"/>
          </p:cNvSpPr>
          <p:nvPr>
            <p:ph type="pic" sz="quarter" idx="12"/>
          </p:nvPr>
        </p:nvSpPr>
        <p:spPr>
          <a:xfrm>
            <a:off x="7524915" y="1355651"/>
            <a:ext cx="2551481" cy="4146698"/>
          </a:xfrm>
          <a:custGeom>
            <a:avLst/>
            <a:gdLst>
              <a:gd name="connsiteX0" fmla="*/ 0 w 5103627"/>
              <a:gd name="connsiteY0" fmla="*/ 0 h 8293396"/>
              <a:gd name="connsiteX1" fmla="*/ 5103627 w 5103627"/>
              <a:gd name="connsiteY1" fmla="*/ 0 h 8293396"/>
              <a:gd name="connsiteX2" fmla="*/ 5103627 w 5103627"/>
              <a:gd name="connsiteY2" fmla="*/ 8293396 h 8293396"/>
              <a:gd name="connsiteX3" fmla="*/ 0 w 5103627"/>
              <a:gd name="connsiteY3" fmla="*/ 8293396 h 8293396"/>
            </a:gdLst>
            <a:ahLst/>
            <a:cxnLst>
              <a:cxn ang="0">
                <a:pos x="connsiteX0" y="connsiteY0"/>
              </a:cxn>
              <a:cxn ang="0">
                <a:pos x="connsiteX1" y="connsiteY1"/>
              </a:cxn>
              <a:cxn ang="0">
                <a:pos x="connsiteX2" y="connsiteY2"/>
              </a:cxn>
              <a:cxn ang="0">
                <a:pos x="connsiteX3" y="connsiteY3"/>
              </a:cxn>
            </a:cxnLst>
            <a:rect l="l" t="t" r="r" b="b"/>
            <a:pathLst>
              <a:path w="5103627" h="8293396">
                <a:moveTo>
                  <a:pt x="0" y="0"/>
                </a:moveTo>
                <a:lnTo>
                  <a:pt x="5103627" y="0"/>
                </a:lnTo>
                <a:lnTo>
                  <a:pt x="5103627" y="8293396"/>
                </a:lnTo>
                <a:lnTo>
                  <a:pt x="0" y="829339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4" name="TextBox 13">
            <a:extLst>
              <a:ext uri="{FF2B5EF4-FFF2-40B4-BE49-F238E27FC236}">
                <a16:creationId xmlns:a16="http://schemas.microsoft.com/office/drawing/2014/main" id="{C07ECB0F-C4C1-43E3-94C8-44F6C3A10A0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15" name="Rectangle 14">
            <a:extLst>
              <a:ext uri="{FF2B5EF4-FFF2-40B4-BE49-F238E27FC236}">
                <a16:creationId xmlns:a16="http://schemas.microsoft.com/office/drawing/2014/main" id="{89FF8553-6569-4D21-B57E-2D15D2D09D85}"/>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Rounded Corners 15">
            <a:extLst>
              <a:ext uri="{FF2B5EF4-FFF2-40B4-BE49-F238E27FC236}">
                <a16:creationId xmlns:a16="http://schemas.microsoft.com/office/drawing/2014/main" id="{D7DF1200-5D90-4463-93D3-03AFD21229BE}"/>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Rounded Corners 16">
            <a:extLst>
              <a:ext uri="{FF2B5EF4-FFF2-40B4-BE49-F238E27FC236}">
                <a16:creationId xmlns:a16="http://schemas.microsoft.com/office/drawing/2014/main" id="{C592690C-7297-476A-8B76-1FD8C4401625}"/>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Rounded Corners 17">
            <a:extLst>
              <a:ext uri="{FF2B5EF4-FFF2-40B4-BE49-F238E27FC236}">
                <a16:creationId xmlns:a16="http://schemas.microsoft.com/office/drawing/2014/main" id="{FB873E95-35A7-4144-A4CA-A2770AAC5383}"/>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Rounded Corners 18">
            <a:extLst>
              <a:ext uri="{FF2B5EF4-FFF2-40B4-BE49-F238E27FC236}">
                <a16:creationId xmlns:a16="http://schemas.microsoft.com/office/drawing/2014/main" id="{1BF2A9D8-453C-46E7-B23A-76D5974DB52F}"/>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Slide Number Placeholder 5">
            <a:extLst>
              <a:ext uri="{FF2B5EF4-FFF2-40B4-BE49-F238E27FC236}">
                <a16:creationId xmlns:a16="http://schemas.microsoft.com/office/drawing/2014/main" id="{69FCD127-A9C8-4AEA-BC62-8C7DF1C40E82}"/>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21" name="Rectangle 20">
            <a:hlinkClick r:id="rId2"/>
            <a:extLst>
              <a:ext uri="{FF2B5EF4-FFF2-40B4-BE49-F238E27FC236}">
                <a16:creationId xmlns:a16="http://schemas.microsoft.com/office/drawing/2014/main" id="{15C4FF01-914F-4F9F-B433-D7C3681AF98D}"/>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2" name="Oval 21">
            <a:extLst>
              <a:ext uri="{FF2B5EF4-FFF2-40B4-BE49-F238E27FC236}">
                <a16:creationId xmlns:a16="http://schemas.microsoft.com/office/drawing/2014/main" id="{C04E6995-1893-4BF4-92B1-A2528ADC3B9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Freeform 6">
            <a:extLst>
              <a:ext uri="{FF2B5EF4-FFF2-40B4-BE49-F238E27FC236}">
                <a16:creationId xmlns:a16="http://schemas.microsoft.com/office/drawing/2014/main" id="{756CF93D-CC4F-424B-B049-79AC2E69D83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4" name="Rectangle 23">
            <a:hlinkClick r:id="rId3"/>
            <a:extLst>
              <a:ext uri="{FF2B5EF4-FFF2-40B4-BE49-F238E27FC236}">
                <a16:creationId xmlns:a16="http://schemas.microsoft.com/office/drawing/2014/main" id="{A9C62D31-C6E9-4CA2-A039-A7DCA9609A27}"/>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5" name="Freeform 7">
            <a:extLst>
              <a:ext uri="{FF2B5EF4-FFF2-40B4-BE49-F238E27FC236}">
                <a16:creationId xmlns:a16="http://schemas.microsoft.com/office/drawing/2014/main" id="{1CFE3027-FE41-4EF0-A9A9-54BA4EC8432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6" name="Oval 25">
            <a:extLst>
              <a:ext uri="{FF2B5EF4-FFF2-40B4-BE49-F238E27FC236}">
                <a16:creationId xmlns:a16="http://schemas.microsoft.com/office/drawing/2014/main" id="{BA201677-5616-4702-812B-7FABEC569E52}"/>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Rectangle 26">
            <a:hlinkClick r:id="rId4"/>
            <a:extLst>
              <a:ext uri="{FF2B5EF4-FFF2-40B4-BE49-F238E27FC236}">
                <a16:creationId xmlns:a16="http://schemas.microsoft.com/office/drawing/2014/main" id="{060F6193-EC7D-449B-9CCA-0B4EF2A0E4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8" name="Freeform 8">
            <a:extLst>
              <a:ext uri="{FF2B5EF4-FFF2-40B4-BE49-F238E27FC236}">
                <a16:creationId xmlns:a16="http://schemas.microsoft.com/office/drawing/2014/main" id="{D2D30EEC-815C-4C0B-B25D-AEFAF4F188F2}"/>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9" name="Oval 28">
            <a:extLst>
              <a:ext uri="{FF2B5EF4-FFF2-40B4-BE49-F238E27FC236}">
                <a16:creationId xmlns:a16="http://schemas.microsoft.com/office/drawing/2014/main" id="{34703F8A-A291-41DD-A54E-95F92986100C}"/>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 name="Group 29">
            <a:extLst>
              <a:ext uri="{FF2B5EF4-FFF2-40B4-BE49-F238E27FC236}">
                <a16:creationId xmlns:a16="http://schemas.microsoft.com/office/drawing/2014/main" id="{A00EBF3A-1B77-4514-9F08-6E6D18858BD7}"/>
              </a:ext>
            </a:extLst>
          </p:cNvPr>
          <p:cNvGrpSpPr/>
          <p:nvPr userDrawn="1"/>
        </p:nvGrpSpPr>
        <p:grpSpPr>
          <a:xfrm>
            <a:off x="474709" y="420355"/>
            <a:ext cx="51266" cy="575008"/>
            <a:chOff x="447517" y="840709"/>
            <a:chExt cx="102546" cy="1150016"/>
          </a:xfrm>
        </p:grpSpPr>
        <p:sp>
          <p:nvSpPr>
            <p:cNvPr id="31" name="Oval 28">
              <a:extLst>
                <a:ext uri="{FF2B5EF4-FFF2-40B4-BE49-F238E27FC236}">
                  <a16:creationId xmlns:a16="http://schemas.microsoft.com/office/drawing/2014/main" id="{10449DF1-63CB-4C91-A707-BA1AE9674F47}"/>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2" name="Oval 31">
              <a:extLst>
                <a:ext uri="{FF2B5EF4-FFF2-40B4-BE49-F238E27FC236}">
                  <a16:creationId xmlns:a16="http://schemas.microsoft.com/office/drawing/2014/main" id="{1BAFDDBA-39D0-41B3-BB30-4498233DF197}"/>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862EDB07-195E-4E81-9501-35FD4DF765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4C046557-3CDD-4C2C-B27C-A1A9EA1767E8}"/>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5" name="Group 34">
            <a:extLst>
              <a:ext uri="{FF2B5EF4-FFF2-40B4-BE49-F238E27FC236}">
                <a16:creationId xmlns:a16="http://schemas.microsoft.com/office/drawing/2014/main" id="{B284584F-8C35-4E94-B54C-AE0058943C92}"/>
              </a:ext>
            </a:extLst>
          </p:cNvPr>
          <p:cNvGrpSpPr/>
          <p:nvPr userDrawn="1"/>
        </p:nvGrpSpPr>
        <p:grpSpPr>
          <a:xfrm>
            <a:off x="11832638" y="6017187"/>
            <a:ext cx="51266" cy="575008"/>
            <a:chOff x="447517" y="840709"/>
            <a:chExt cx="102546" cy="1150016"/>
          </a:xfrm>
          <a:solidFill>
            <a:schemeClr val="bg1">
              <a:lumMod val="65000"/>
            </a:schemeClr>
          </a:solidFill>
        </p:grpSpPr>
        <p:sp>
          <p:nvSpPr>
            <p:cNvPr id="36" name="Oval 28">
              <a:extLst>
                <a:ext uri="{FF2B5EF4-FFF2-40B4-BE49-F238E27FC236}">
                  <a16:creationId xmlns:a16="http://schemas.microsoft.com/office/drawing/2014/main" id="{E3611424-C070-48D6-B840-F8D27906D8A9}"/>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7" name="Oval 36">
              <a:extLst>
                <a:ext uri="{FF2B5EF4-FFF2-40B4-BE49-F238E27FC236}">
                  <a16:creationId xmlns:a16="http://schemas.microsoft.com/office/drawing/2014/main" id="{BA38C526-9318-466A-9B02-F2519E94A846}"/>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8" name="Oval 37">
              <a:extLst>
                <a:ext uri="{FF2B5EF4-FFF2-40B4-BE49-F238E27FC236}">
                  <a16:creationId xmlns:a16="http://schemas.microsoft.com/office/drawing/2014/main" id="{1CE130F5-46CE-40B5-8653-E17D9279970C}"/>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9" name="Oval 38">
              <a:extLst>
                <a:ext uri="{FF2B5EF4-FFF2-40B4-BE49-F238E27FC236}">
                  <a16:creationId xmlns:a16="http://schemas.microsoft.com/office/drawing/2014/main" id="{2D644C19-619C-473E-830C-6AF10D7688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7235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 calcmode="lin" valueType="num">
                                      <p:cBhvr>
                                        <p:cTn id="27" dur="500" fill="hold"/>
                                        <p:tgtEl>
                                          <p:spTgt spid="19"/>
                                        </p:tgtEl>
                                        <p:attrNameLst>
                                          <p:attrName>style.rotation</p:attrName>
                                        </p:attrNameLst>
                                      </p:cBhvr>
                                      <p:tavLst>
                                        <p:tav tm="0">
                                          <p:val>
                                            <p:fltVal val="360"/>
                                          </p:val>
                                        </p:tav>
                                        <p:tav tm="100000">
                                          <p:val>
                                            <p:fltVal val="0"/>
                                          </p:val>
                                        </p:tav>
                                      </p:tavLst>
                                    </p:anim>
                                    <p:animEffect transition="in" filter="fade">
                                      <p:cBhvr>
                                        <p:cTn id="28" dur="500"/>
                                        <p:tgtEl>
                                          <p:spTgt spid="1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1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1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 calcmode="lin" valueType="num">
                                      <p:cBhvr>
                                        <p:cTn id="45" dur="500" fill="hold"/>
                                        <p:tgtEl>
                                          <p:spTgt spid="29"/>
                                        </p:tgtEl>
                                        <p:attrNameLst>
                                          <p:attrName>style.rotation</p:attrName>
                                        </p:attrNameLst>
                                      </p:cBhvr>
                                      <p:tavLst>
                                        <p:tav tm="0">
                                          <p:val>
                                            <p:fltVal val="360"/>
                                          </p:val>
                                        </p:tav>
                                        <p:tav tm="100000">
                                          <p:val>
                                            <p:fltVal val="0"/>
                                          </p:val>
                                        </p:tav>
                                      </p:tavLst>
                                    </p:anim>
                                    <p:animEffect transition="in" filter="fade">
                                      <p:cBhvr>
                                        <p:cTn id="46" dur="500"/>
                                        <p:tgtEl>
                                          <p:spTgt spid="2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360"/>
                                          </p:val>
                                        </p:tav>
                                        <p:tav tm="100000">
                                          <p:val>
                                            <p:fltVal val="0"/>
                                          </p:val>
                                        </p:tav>
                                      </p:tavLst>
                                    </p:anim>
                                    <p:animEffect transition="in" filter="fade">
                                      <p:cBhvr>
                                        <p:cTn id="52" dur="500"/>
                                        <p:tgtEl>
                                          <p:spTgt spid="2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 calcmode="lin" valueType="num">
                                      <p:cBhvr>
                                        <p:cTn id="57" dur="500" fill="hold"/>
                                        <p:tgtEl>
                                          <p:spTgt spid="22"/>
                                        </p:tgtEl>
                                        <p:attrNameLst>
                                          <p:attrName>style.rotation</p:attrName>
                                        </p:attrNameLst>
                                      </p:cBhvr>
                                      <p:tavLst>
                                        <p:tav tm="0">
                                          <p:val>
                                            <p:fltVal val="360"/>
                                          </p:val>
                                        </p:tav>
                                        <p:tav tm="100000">
                                          <p:val>
                                            <p:fltVal val="0"/>
                                          </p:val>
                                        </p:tav>
                                      </p:tavLst>
                                    </p:anim>
                                    <p:animEffect transition="in" filter="fade">
                                      <p:cBhvr>
                                        <p:cTn id="58" dur="500"/>
                                        <p:tgtEl>
                                          <p:spTgt spid="2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 calcmode="lin" valueType="num">
                                      <p:cBhvr>
                                        <p:cTn id="63" dur="500" fill="hold"/>
                                        <p:tgtEl>
                                          <p:spTgt spid="23"/>
                                        </p:tgtEl>
                                        <p:attrNameLst>
                                          <p:attrName>style.rotation</p:attrName>
                                        </p:attrNameLst>
                                      </p:cBhvr>
                                      <p:tavLst>
                                        <p:tav tm="0">
                                          <p:val>
                                            <p:fltVal val="360"/>
                                          </p:val>
                                        </p:tav>
                                        <p:tav tm="100000">
                                          <p:val>
                                            <p:fltVal val="0"/>
                                          </p:val>
                                        </p:tav>
                                      </p:tavLst>
                                    </p:anim>
                                    <p:animEffect transition="in" filter="fade">
                                      <p:cBhvr>
                                        <p:cTn id="64" dur="500"/>
                                        <p:tgtEl>
                                          <p:spTgt spid="2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 calcmode="lin" valueType="num">
                                      <p:cBhvr>
                                        <p:cTn id="69" dur="500" fill="hold"/>
                                        <p:tgtEl>
                                          <p:spTgt spid="26"/>
                                        </p:tgtEl>
                                        <p:attrNameLst>
                                          <p:attrName>style.rotation</p:attrName>
                                        </p:attrNameLst>
                                      </p:cBhvr>
                                      <p:tavLst>
                                        <p:tav tm="0">
                                          <p:val>
                                            <p:fltVal val="360"/>
                                          </p:val>
                                        </p:tav>
                                        <p:tav tm="100000">
                                          <p:val>
                                            <p:fltVal val="0"/>
                                          </p:val>
                                        </p:tav>
                                      </p:tavLst>
                                    </p:anim>
                                    <p:animEffect transition="in" filter="fade">
                                      <p:cBhvr>
                                        <p:cTn id="70" dur="500"/>
                                        <p:tgtEl>
                                          <p:spTgt spid="2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 calcmode="lin" valueType="num">
                                      <p:cBhvr>
                                        <p:cTn id="75" dur="500" fill="hold"/>
                                        <p:tgtEl>
                                          <p:spTgt spid="25"/>
                                        </p:tgtEl>
                                        <p:attrNameLst>
                                          <p:attrName>style.rotation</p:attrName>
                                        </p:attrNameLst>
                                      </p:cBhvr>
                                      <p:tavLst>
                                        <p:tav tm="0">
                                          <p:val>
                                            <p:fltVal val="360"/>
                                          </p:val>
                                        </p:tav>
                                        <p:tav tm="100000">
                                          <p:val>
                                            <p:fltVal val="0"/>
                                          </p:val>
                                        </p:tav>
                                      </p:tavLst>
                                    </p:anim>
                                    <p:animEffect transition="in" filter="fade">
                                      <p:cBhvr>
                                        <p:cTn id="76" dur="500"/>
                                        <p:tgtEl>
                                          <p:spTgt spid="25"/>
                                        </p:tgtEl>
                                      </p:cBhvr>
                                    </p:animEffect>
                                  </p:childTnLst>
                                </p:cTn>
                              </p:par>
                              <p:par>
                                <p:cTn id="77" presetID="2" presetClass="entr" presetSubtype="4" decel="100000" fill="hold" grpId="0" nodeType="withEffect">
                                  <p:stCondLst>
                                    <p:cond delay="10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1000" fill="hold"/>
                                        <p:tgtEl>
                                          <p:spTgt spid="10"/>
                                        </p:tgtEl>
                                        <p:attrNameLst>
                                          <p:attrName>ppt_x</p:attrName>
                                        </p:attrNameLst>
                                      </p:cBhvr>
                                      <p:tavLst>
                                        <p:tav tm="0">
                                          <p:val>
                                            <p:strVal val="#ppt_x"/>
                                          </p:val>
                                        </p:tav>
                                        <p:tav tm="100000">
                                          <p:val>
                                            <p:strVal val="#ppt_x"/>
                                          </p:val>
                                        </p:tav>
                                      </p:tavLst>
                                    </p:anim>
                                    <p:anim calcmode="lin" valueType="num">
                                      <p:cBhvr additive="base">
                                        <p:cTn id="80" dur="1000" fill="hold"/>
                                        <p:tgtEl>
                                          <p:spTgt spid="10"/>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1000" fill="hold"/>
                                        <p:tgtEl>
                                          <p:spTgt spid="11"/>
                                        </p:tgtEl>
                                        <p:attrNameLst>
                                          <p:attrName>ppt_x</p:attrName>
                                        </p:attrNameLst>
                                      </p:cBhvr>
                                      <p:tavLst>
                                        <p:tav tm="0">
                                          <p:val>
                                            <p:strVal val="#ppt_x"/>
                                          </p:val>
                                        </p:tav>
                                        <p:tav tm="100000">
                                          <p:val>
                                            <p:strVal val="#ppt_x"/>
                                          </p:val>
                                        </p:tav>
                                      </p:tavLst>
                                    </p:anim>
                                    <p:anim calcmode="lin" valueType="num">
                                      <p:cBhvr additive="base">
                                        <p:cTn id="84" dur="1000" fill="hold"/>
                                        <p:tgtEl>
                                          <p:spTgt spid="11"/>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40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1000" fill="hold"/>
                                        <p:tgtEl>
                                          <p:spTgt spid="13"/>
                                        </p:tgtEl>
                                        <p:attrNameLst>
                                          <p:attrName>ppt_x</p:attrName>
                                        </p:attrNameLst>
                                      </p:cBhvr>
                                      <p:tavLst>
                                        <p:tav tm="0">
                                          <p:val>
                                            <p:strVal val="#ppt_x"/>
                                          </p:val>
                                        </p:tav>
                                        <p:tav tm="100000">
                                          <p:val>
                                            <p:strVal val="#ppt_x"/>
                                          </p:val>
                                        </p:tav>
                                      </p:tavLst>
                                    </p:anim>
                                    <p:anim calcmode="lin" valueType="num">
                                      <p:cBhvr additive="base">
                                        <p:cTn id="8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6" grpId="0" animBg="1"/>
      <p:bldP spid="16" grpId="1" animBg="1"/>
      <p:bldP spid="17" grpId="0" animBg="1"/>
      <p:bldP spid="17" grpId="1" animBg="1"/>
      <p:bldP spid="18" grpId="0" animBg="1"/>
      <p:bldP spid="18" grpId="1" animBg="1"/>
      <p:bldP spid="19" grpId="0" animBg="1"/>
      <p:bldP spid="19" grpId="1" animBg="1"/>
      <p:bldP spid="22" grpId="0" animBg="1"/>
      <p:bldP spid="23" grpId="0" animBg="1"/>
      <p:bldP spid="25" grpId="0" animBg="1"/>
      <p:bldP spid="26" grpId="0" animBg="1"/>
      <p:bldP spid="28" grpId="0" animBg="1"/>
      <p:bldP spid="29"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00" b="1" dirty="0">
              <a:solidFill>
                <a:schemeClr val="bg1"/>
              </a:solidFill>
              <a:latin typeface="+mj-lt"/>
            </a:endParaRPr>
          </a:p>
        </p:txBody>
      </p:sp>
      <p:sp>
        <p:nvSpPr>
          <p:cNvPr id="12" name="Rectangle 11">
            <a:hlinkClick r:id="rId2"/>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964379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B8AC46-2FE8-4F45-B240-172BA128FFE9}"/>
              </a:ext>
            </a:extLst>
          </p:cNvPr>
          <p:cNvSpPr>
            <a:spLocks noGrp="1"/>
          </p:cNvSpPr>
          <p:nvPr>
            <p:ph type="pic" sz="quarter" idx="10"/>
          </p:nvPr>
        </p:nvSpPr>
        <p:spPr>
          <a:xfrm>
            <a:off x="3553156" y="647700"/>
            <a:ext cx="2542844" cy="55245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23309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hlinkClick r:id="rId2"/>
            <a:extLst>
              <a:ext uri="{FF2B5EF4-FFF2-40B4-BE49-F238E27FC236}">
                <a16:creationId xmlns:a16="http://schemas.microsoft.com/office/drawing/2014/main" id="{77F522A0-EB41-4AF4-B149-687A08ACA62A}"/>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a:solidFill>
            <a:srgbClr val="F22A34"/>
          </a:solidFill>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3" name="Picture Placeholder 32">
            <a:extLst>
              <a:ext uri="{FF2B5EF4-FFF2-40B4-BE49-F238E27FC236}">
                <a16:creationId xmlns:a16="http://schemas.microsoft.com/office/drawing/2014/main" id="{8B8D9FE0-2BB0-4951-87E4-EC751C0312CD}"/>
              </a:ext>
            </a:extLst>
          </p:cNvPr>
          <p:cNvSpPr>
            <a:spLocks noGrp="1"/>
          </p:cNvSpPr>
          <p:nvPr>
            <p:ph type="pic" sz="quarter" idx="10"/>
          </p:nvPr>
        </p:nvSpPr>
        <p:spPr>
          <a:xfrm>
            <a:off x="1010313" y="647700"/>
            <a:ext cx="5085687" cy="5524500"/>
          </a:xfrm>
          <a:custGeom>
            <a:avLst/>
            <a:gdLst>
              <a:gd name="connsiteX0" fmla="*/ 0 w 10172699"/>
              <a:gd name="connsiteY0" fmla="*/ 0 h 11049000"/>
              <a:gd name="connsiteX1" fmla="*/ 10172699 w 10172699"/>
              <a:gd name="connsiteY1" fmla="*/ 0 h 11049000"/>
              <a:gd name="connsiteX2" fmla="*/ 10172699 w 10172699"/>
              <a:gd name="connsiteY2" fmla="*/ 11049000 h 11049000"/>
              <a:gd name="connsiteX3" fmla="*/ 0 w 10172699"/>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172699" h="11049000">
                <a:moveTo>
                  <a:pt x="0" y="0"/>
                </a:moveTo>
                <a:lnTo>
                  <a:pt x="10172699" y="0"/>
                </a:lnTo>
                <a:lnTo>
                  <a:pt x="1017269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5" name="Picture Placeholder 34">
            <a:extLst>
              <a:ext uri="{FF2B5EF4-FFF2-40B4-BE49-F238E27FC236}">
                <a16:creationId xmlns:a16="http://schemas.microsoft.com/office/drawing/2014/main" id="{A70CBB4C-B5B4-4660-817C-385F23628B9D}"/>
              </a:ext>
            </a:extLst>
          </p:cNvPr>
          <p:cNvSpPr>
            <a:spLocks noGrp="1"/>
          </p:cNvSpPr>
          <p:nvPr>
            <p:ph type="pic" sz="quarter" idx="11"/>
          </p:nvPr>
        </p:nvSpPr>
        <p:spPr>
          <a:xfrm>
            <a:off x="6096000" y="647700"/>
            <a:ext cx="5428543" cy="5524500"/>
          </a:xfrm>
          <a:custGeom>
            <a:avLst/>
            <a:gdLst>
              <a:gd name="connsiteX0" fmla="*/ 0 w 10858500"/>
              <a:gd name="connsiteY0" fmla="*/ 0 h 11049000"/>
              <a:gd name="connsiteX1" fmla="*/ 10858500 w 10858500"/>
              <a:gd name="connsiteY1" fmla="*/ 0 h 11049000"/>
              <a:gd name="connsiteX2" fmla="*/ 10858500 w 10858500"/>
              <a:gd name="connsiteY2" fmla="*/ 11049000 h 11049000"/>
              <a:gd name="connsiteX3" fmla="*/ 0 w 1085850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10858500" h="11049000">
                <a:moveTo>
                  <a:pt x="0" y="0"/>
                </a:moveTo>
                <a:lnTo>
                  <a:pt x="10858500" y="0"/>
                </a:lnTo>
                <a:lnTo>
                  <a:pt x="1085850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01880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000" fill="hold"/>
                                        <p:tgtEl>
                                          <p:spTgt spid="35"/>
                                        </p:tgtEl>
                                        <p:attrNameLst>
                                          <p:attrName>ppt_x</p:attrName>
                                        </p:attrNameLst>
                                      </p:cBhvr>
                                      <p:tavLst>
                                        <p:tav tm="0">
                                          <p:val>
                                            <p:strVal val="#ppt_x"/>
                                          </p:val>
                                        </p:tav>
                                        <p:tav tm="100000">
                                          <p:val>
                                            <p:strVal val="#ppt_x"/>
                                          </p:val>
                                        </p:tav>
                                      </p:tavLst>
                                    </p:anim>
                                    <p:anim calcmode="lin" valueType="num">
                                      <p:cBhvr additive="base">
                                        <p:cTn id="12"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E47345A2-0CEC-4F82-A8E5-F307F9F3ED73}"/>
              </a:ext>
            </a:extLst>
          </p:cNvPr>
          <p:cNvSpPr>
            <a:spLocks noGrp="1"/>
          </p:cNvSpPr>
          <p:nvPr>
            <p:ph type="pic" sz="quarter" idx="10"/>
          </p:nvPr>
        </p:nvSpPr>
        <p:spPr>
          <a:xfrm>
            <a:off x="1010312" y="647700"/>
            <a:ext cx="10514231" cy="5524500"/>
          </a:xfrm>
          <a:custGeom>
            <a:avLst/>
            <a:gdLst>
              <a:gd name="connsiteX0" fmla="*/ 0 w 21031200"/>
              <a:gd name="connsiteY0" fmla="*/ 0 h 11049000"/>
              <a:gd name="connsiteX1" fmla="*/ 5086349 w 21031200"/>
              <a:gd name="connsiteY1" fmla="*/ 0 h 11049000"/>
              <a:gd name="connsiteX2" fmla="*/ 10172699 w 21031200"/>
              <a:gd name="connsiteY2" fmla="*/ 0 h 11049000"/>
              <a:gd name="connsiteX3" fmla="*/ 21031200 w 21031200"/>
              <a:gd name="connsiteY3" fmla="*/ 0 h 11049000"/>
              <a:gd name="connsiteX4" fmla="*/ 21031200 w 21031200"/>
              <a:gd name="connsiteY4" fmla="*/ 11049000 h 11049000"/>
              <a:gd name="connsiteX5" fmla="*/ 10172699 w 21031200"/>
              <a:gd name="connsiteY5" fmla="*/ 11049000 h 11049000"/>
              <a:gd name="connsiteX6" fmla="*/ 5086349 w 21031200"/>
              <a:gd name="connsiteY6" fmla="*/ 11049000 h 11049000"/>
              <a:gd name="connsiteX7" fmla="*/ 0 w 21031200"/>
              <a:gd name="connsiteY7" fmla="*/ 11049000 h 110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31200" h="11049000">
                <a:moveTo>
                  <a:pt x="0" y="0"/>
                </a:moveTo>
                <a:lnTo>
                  <a:pt x="5086349" y="0"/>
                </a:lnTo>
                <a:lnTo>
                  <a:pt x="10172699" y="0"/>
                </a:lnTo>
                <a:lnTo>
                  <a:pt x="21031200" y="0"/>
                </a:lnTo>
                <a:lnTo>
                  <a:pt x="21031200" y="11049000"/>
                </a:lnTo>
                <a:lnTo>
                  <a:pt x="10172699" y="11049000"/>
                </a:lnTo>
                <a:lnTo>
                  <a:pt x="5086349"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 name="TextBox 2">
            <a:extLst>
              <a:ext uri="{FF2B5EF4-FFF2-40B4-BE49-F238E27FC236}">
                <a16:creationId xmlns:a16="http://schemas.microsoft.com/office/drawing/2014/main" id="{6BBF8918-D2B2-4098-A9B2-3C2A3FFFD6D4}"/>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0DC36FBF-6F0C-40BA-B3E8-3C594DD310A4}"/>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C1BB18BA-CB9F-432A-AE18-94F2564A8D0A}"/>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CD0E7E3A-F92B-4D44-B6B5-FD19B44A91F8}"/>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3D869AB8-B7C5-46EB-9863-6380FD6D37BB}"/>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B195951E-0474-440B-9ECD-0F1278B5FE8D}"/>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4D257D4-322D-406D-B5A5-1FFEDAD37365}"/>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51105DBC-013F-48E9-96C1-CF408FE37568}"/>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B75D3996-A0A2-4C44-BB42-3DA5057607DA}"/>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69425F75-6308-4FCE-AE9C-7E19BB1116DC}"/>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77F522A0-EB41-4AF4-B149-687A08ACA62A}"/>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E8FE7A0A-B891-47A9-A54B-2D86E67CFB65}"/>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B94ED65A-AE7B-46C7-8F16-591B9A186AA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C7CA819F-B600-47C8-89C4-71B6A40CCB63}"/>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753ED2FB-4450-4B7D-88CE-2A0D20C753E1}"/>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1273D975-32DE-4EF2-A8CF-3B966306C9B3}"/>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3DA5858-7A34-4AD2-A4F9-002718D18FA6}"/>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4B59F3F2-F3EA-4B98-838F-7B734B3838AC}"/>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FC2772EA-7076-4382-AFAF-C15847B18F34}"/>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2E933904-1624-43D5-A5A3-3353ED49C50F}"/>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4B012E6E-9D7B-4AB9-8B4E-EF5F889BB0C9}"/>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984F741-9D12-4FA7-B5D7-40CD87C5BD8E}"/>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DF21D936-2DF5-42CD-9F80-34508F7F76F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3FFF6298-C089-4D04-A355-FCDA3A549F0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7993FFC8-D6F8-43D9-A174-178883D5B06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46D2175-A01F-446E-B30B-A0A5820F4C5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02166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2DB9995-D3FD-47E7-85B7-8BE236C57850}" type="datetimeFigureOut">
              <a:rPr lang="el-GR" smtClean="0"/>
              <a:pPr/>
              <a:t>12/7/2022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31723521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52036"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39121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1047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Rectangle 29">
            <a:extLst>
              <a:ext uri="{FF2B5EF4-FFF2-40B4-BE49-F238E27FC236}">
                <a16:creationId xmlns:a16="http://schemas.microsoft.com/office/drawing/2014/main" id="{0F4FA5B5-4575-400C-BA33-764C219F4D5A}"/>
              </a:ext>
            </a:extLst>
          </p:cNvPr>
          <p:cNvSpPr/>
          <p:nvPr userDrawn="1"/>
        </p:nvSpPr>
        <p:spPr>
          <a:xfrm>
            <a:off x="-2" y="0"/>
            <a:ext cx="6096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95087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B03B5E-7A8A-49D7-9265-9CDA8E428428}"/>
              </a:ext>
            </a:extLst>
          </p:cNvPr>
          <p:cNvSpPr/>
          <p:nvPr userDrawn="1"/>
        </p:nvSpPr>
        <p:spPr>
          <a:xfrm>
            <a:off x="-1"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Box 2">
            <a:extLst>
              <a:ext uri="{FF2B5EF4-FFF2-40B4-BE49-F238E27FC236}">
                <a16:creationId xmlns:a16="http://schemas.microsoft.com/office/drawing/2014/main" id="{098DF522-60BC-483B-B087-3B9BBD282768}"/>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rgbClr val="FFFFFF"/>
                </a:solidFill>
                <a:latin typeface="+mj-lt"/>
              </a:rPr>
              <a:t>Nova</a:t>
            </a:r>
            <a:r>
              <a:rPr lang="en-US" sz="1000">
                <a:solidFill>
                  <a:srgbClr val="FFFFFF"/>
                </a:solidFill>
              </a:rPr>
              <a:t> presentation to DesignTuts team</a:t>
            </a:r>
          </a:p>
        </p:txBody>
      </p:sp>
      <p:sp>
        <p:nvSpPr>
          <p:cNvPr id="31" name="Rectangle 30">
            <a:extLst>
              <a:ext uri="{FF2B5EF4-FFF2-40B4-BE49-F238E27FC236}">
                <a16:creationId xmlns:a16="http://schemas.microsoft.com/office/drawing/2014/main" id="{4AF00B4F-F5BD-470C-AC4F-CA9397F0DB24}"/>
              </a:ext>
            </a:extLst>
          </p:cNvPr>
          <p:cNvSpPr/>
          <p:nvPr userDrawn="1"/>
        </p:nvSpPr>
        <p:spPr>
          <a:xfrm rot="5400000">
            <a:off x="-521988" y="5445476"/>
            <a:ext cx="2086902" cy="8905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3">
            <a:extLst>
              <a:ext uri="{FF2B5EF4-FFF2-40B4-BE49-F238E27FC236}">
                <a16:creationId xmlns:a16="http://schemas.microsoft.com/office/drawing/2014/main" id="{28F513F8-62B0-4C39-BE54-9B6E4DE00C50}"/>
              </a:ext>
            </a:extLst>
          </p:cNvPr>
          <p:cNvSpPr/>
          <p:nvPr userDrawn="1"/>
        </p:nvSpPr>
        <p:spPr>
          <a:xfrm rot="5400000">
            <a:off x="-598178" y="5369276"/>
            <a:ext cx="2086902" cy="890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AFAE05FA-1FA6-4D0B-B469-9490080CE717}"/>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07BB0E89-1914-465F-8524-3754E03461B1}"/>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E8FBE87C-0B99-4BE7-9F10-605160968CAD}"/>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C71F4E1F-07CE-4E42-A9E4-572ADEF59A3B}"/>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27D21F9C-EDA4-4FF7-8A8A-B999D76DF4FF}"/>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91FA431A-A4B8-47F1-8216-347B2D01544B}"/>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5C593FD6-EDD4-44C1-8F2D-CBC1614AD707}"/>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F51747C3-085C-41B2-B47C-14159F3CFE45}"/>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04AAD595-61F9-43BD-B94A-1B1D03DFA33C}"/>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10D8F6F9-FC6B-4495-82A4-A2DE9AAF5E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D03B100-C04E-4ABA-9547-E65EACD46931}"/>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53364C5B-C27F-4E31-9884-36E1699C8F41}"/>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2979D9CB-EB34-420D-8E1C-727B60364C0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5DDAE170-394B-4AF6-AF8E-52B6676B30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A396038F-9998-47B2-ADE1-61CFF6A6CA13}"/>
              </a:ext>
            </a:extLst>
          </p:cNvPr>
          <p:cNvGrpSpPr/>
          <p:nvPr userDrawn="1"/>
        </p:nvGrpSpPr>
        <p:grpSpPr>
          <a:xfrm>
            <a:off x="474709" y="420355"/>
            <a:ext cx="51266" cy="575008"/>
            <a:chOff x="447517" y="840709"/>
            <a:chExt cx="102546" cy="1150016"/>
          </a:xfrm>
          <a:solidFill>
            <a:srgbClr val="FFFFFF"/>
          </a:solidFill>
        </p:grpSpPr>
        <p:sp>
          <p:nvSpPr>
            <p:cNvPr id="21" name="Oval 28">
              <a:extLst>
                <a:ext uri="{FF2B5EF4-FFF2-40B4-BE49-F238E27FC236}">
                  <a16:creationId xmlns:a16="http://schemas.microsoft.com/office/drawing/2014/main" id="{C271E034-A273-4F2E-8A2A-907858B649A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765D9FAA-32D8-48D6-A1E7-4EB640BE5BDF}"/>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418236E9-3E84-417E-91F5-73D63834C2FE}"/>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9360B121-8E23-48B3-815C-4CE87097351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53051F4E-3940-4C8A-B5DB-2C656B9E024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A5D292D4-F8F7-4CA4-9EF6-404A64C8385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24EA327-4547-4DA5-9ABD-1749D512DB64}"/>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1F6993D-3056-46BA-8A10-535095C599F8}"/>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412210D6-95AD-4728-851A-766FD89C028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4">
            <a:extLst>
              <a:ext uri="{FF2B5EF4-FFF2-40B4-BE49-F238E27FC236}">
                <a16:creationId xmlns:a16="http://schemas.microsoft.com/office/drawing/2014/main" id="{8A91E016-2CD7-4572-8F37-7B074847D7B1}"/>
              </a:ext>
            </a:extLst>
          </p:cNvPr>
          <p:cNvSpPr>
            <a:spLocks noGrp="1"/>
          </p:cNvSpPr>
          <p:nvPr>
            <p:ph type="pic" sz="quarter" idx="10"/>
          </p:nvPr>
        </p:nvSpPr>
        <p:spPr>
          <a:xfrm>
            <a:off x="6096000" y="0"/>
            <a:ext cx="5428543" cy="6858000"/>
          </a:xfrm>
          <a:custGeom>
            <a:avLst/>
            <a:gdLst>
              <a:gd name="connsiteX0" fmla="*/ 0 w 5086350"/>
              <a:gd name="connsiteY0" fmla="*/ 0 h 11049000"/>
              <a:gd name="connsiteX1" fmla="*/ 5086350 w 5086350"/>
              <a:gd name="connsiteY1" fmla="*/ 0 h 11049000"/>
              <a:gd name="connsiteX2" fmla="*/ 5086350 w 5086350"/>
              <a:gd name="connsiteY2" fmla="*/ 11049000 h 11049000"/>
              <a:gd name="connsiteX3" fmla="*/ 0 w 5086350"/>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5086350" h="11049000">
                <a:moveTo>
                  <a:pt x="0" y="0"/>
                </a:moveTo>
                <a:lnTo>
                  <a:pt x="5086350" y="0"/>
                </a:lnTo>
                <a:lnTo>
                  <a:pt x="5086350" y="11049000"/>
                </a:lnTo>
                <a:lnTo>
                  <a:pt x="0" y="11049000"/>
                </a:lnTo>
                <a:close/>
              </a:path>
            </a:pathLst>
          </a:custGeom>
          <a:pattFill prst="pct60">
            <a:fgClr>
              <a:schemeClr val="bg1"/>
            </a:fgClr>
            <a:bgClr>
              <a:schemeClr val="bg1">
                <a:lumMod val="85000"/>
              </a:schemeClr>
            </a:bgClr>
          </a:pattFill>
        </p:spPr>
        <p:txBody>
          <a:bodyPr wrap="square">
            <a:noAutofit/>
          </a:bodyPr>
          <a:lstStyle/>
          <a:p>
            <a:endParaRPr lang="en-US"/>
          </a:p>
        </p:txBody>
      </p:sp>
    </p:spTree>
    <p:extLst>
      <p:ext uri="{BB962C8B-B14F-4D97-AF65-F5344CB8AC3E}">
        <p14:creationId xmlns:p14="http://schemas.microsoft.com/office/powerpoint/2010/main" val="15364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6"/>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A9600AA-969E-4501-A636-13C3915C1DAE}"/>
              </a:ext>
            </a:extLst>
          </p:cNvPr>
          <p:cNvSpPr>
            <a:spLocks noGrp="1"/>
          </p:cNvSpPr>
          <p:nvPr>
            <p:ph type="pic" sz="quarter" idx="10"/>
          </p:nvPr>
        </p:nvSpPr>
        <p:spPr>
          <a:xfrm>
            <a:off x="8883673" y="792522"/>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2" name="Picture Placeholder 11">
            <a:extLst>
              <a:ext uri="{FF2B5EF4-FFF2-40B4-BE49-F238E27FC236}">
                <a16:creationId xmlns:a16="http://schemas.microsoft.com/office/drawing/2014/main" id="{6D385937-08D1-4F9D-B533-8D6772153A73}"/>
              </a:ext>
            </a:extLst>
          </p:cNvPr>
          <p:cNvSpPr>
            <a:spLocks noGrp="1"/>
          </p:cNvSpPr>
          <p:nvPr>
            <p:ph type="pic" sz="quarter" idx="11"/>
          </p:nvPr>
        </p:nvSpPr>
        <p:spPr>
          <a:xfrm>
            <a:off x="8883673"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11" name="Picture Placeholder 10">
            <a:extLst>
              <a:ext uri="{FF2B5EF4-FFF2-40B4-BE49-F238E27FC236}">
                <a16:creationId xmlns:a16="http://schemas.microsoft.com/office/drawing/2014/main" id="{8B1F6345-18F0-4BDA-BA6F-0E408CE816C7}"/>
              </a:ext>
            </a:extLst>
          </p:cNvPr>
          <p:cNvSpPr>
            <a:spLocks noGrp="1"/>
          </p:cNvSpPr>
          <p:nvPr>
            <p:ph type="pic" sz="quarter" idx="12"/>
          </p:nvPr>
        </p:nvSpPr>
        <p:spPr>
          <a:xfrm>
            <a:off x="6096000" y="3530986"/>
            <a:ext cx="2515115" cy="2515443"/>
          </a:xfrm>
          <a:custGeom>
            <a:avLst/>
            <a:gdLst>
              <a:gd name="connsiteX0" fmla="*/ 0 w 5030884"/>
              <a:gd name="connsiteY0" fmla="*/ 0 h 5030885"/>
              <a:gd name="connsiteX1" fmla="*/ 5030884 w 5030884"/>
              <a:gd name="connsiteY1" fmla="*/ 0 h 5030885"/>
              <a:gd name="connsiteX2" fmla="*/ 5030884 w 5030884"/>
              <a:gd name="connsiteY2" fmla="*/ 5030885 h 5030885"/>
              <a:gd name="connsiteX3" fmla="*/ 0 w 5030884"/>
              <a:gd name="connsiteY3" fmla="*/ 5030885 h 5030885"/>
            </a:gdLst>
            <a:ahLst/>
            <a:cxnLst>
              <a:cxn ang="0">
                <a:pos x="connsiteX0" y="connsiteY0"/>
              </a:cxn>
              <a:cxn ang="0">
                <a:pos x="connsiteX1" y="connsiteY1"/>
              </a:cxn>
              <a:cxn ang="0">
                <a:pos x="connsiteX2" y="connsiteY2"/>
              </a:cxn>
              <a:cxn ang="0">
                <a:pos x="connsiteX3" y="connsiteY3"/>
              </a:cxn>
            </a:cxnLst>
            <a:rect l="l" t="t" r="r" b="b"/>
            <a:pathLst>
              <a:path w="5030884" h="5030885">
                <a:moveTo>
                  <a:pt x="0" y="0"/>
                </a:moveTo>
                <a:lnTo>
                  <a:pt x="5030884" y="0"/>
                </a:lnTo>
                <a:lnTo>
                  <a:pt x="5030884" y="5030885"/>
                </a:lnTo>
                <a:lnTo>
                  <a:pt x="0" y="5030885"/>
                </a:lnTo>
                <a:close/>
              </a:path>
            </a:pathLst>
          </a:custGeom>
          <a:pattFill prst="pct60">
            <a:fgClr>
              <a:schemeClr val="bg1"/>
            </a:fgClr>
            <a:bgClr>
              <a:schemeClr val="bg1">
                <a:lumMod val="85000"/>
              </a:schemeClr>
            </a:bgClr>
          </a:pattFill>
        </p:spPr>
        <p:txBody>
          <a:bodyPr wrap="square">
            <a:noAutofit/>
          </a:bodyPr>
          <a:lstStyle/>
          <a:p>
            <a:endParaRPr lang="en-US"/>
          </a:p>
        </p:txBody>
      </p:sp>
      <p:sp useBgFill="1">
        <p:nvSpPr>
          <p:cNvPr id="6" name="Rectangle 5">
            <a:extLst>
              <a:ext uri="{FF2B5EF4-FFF2-40B4-BE49-F238E27FC236}">
                <a16:creationId xmlns:a16="http://schemas.microsoft.com/office/drawing/2014/main" id="{F1CBBE41-0CEB-4A6B-8116-76672009DE92}"/>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2"/>
            <a:extLst>
              <a:ext uri="{FF2B5EF4-FFF2-40B4-BE49-F238E27FC236}">
                <a16:creationId xmlns:a16="http://schemas.microsoft.com/office/drawing/2014/main" id="{D21269EB-7878-4050-8488-1E253D51757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4" name="Group 23">
            <a:extLst>
              <a:ext uri="{FF2B5EF4-FFF2-40B4-BE49-F238E27FC236}">
                <a16:creationId xmlns:a16="http://schemas.microsoft.com/office/drawing/2014/main" id="{8877006F-5B94-4AFF-915E-8A777CF8A494}"/>
              </a:ext>
            </a:extLst>
          </p:cNvPr>
          <p:cNvGrpSpPr/>
          <p:nvPr userDrawn="1"/>
        </p:nvGrpSpPr>
        <p:grpSpPr>
          <a:xfrm>
            <a:off x="474709" y="420355"/>
            <a:ext cx="51266" cy="575008"/>
            <a:chOff x="447517" y="840709"/>
            <a:chExt cx="102546" cy="1150016"/>
          </a:xfrm>
          <a:solidFill>
            <a:srgbClr val="F1131E"/>
          </a:solidFill>
        </p:grpSpPr>
        <p:sp>
          <p:nvSpPr>
            <p:cNvPr id="25" name="Oval 28">
              <a:extLst>
                <a:ext uri="{FF2B5EF4-FFF2-40B4-BE49-F238E27FC236}">
                  <a16:creationId xmlns:a16="http://schemas.microsoft.com/office/drawing/2014/main" id="{C39F063A-AFA1-40B0-92FA-B6623EBA39E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7CE7FB67-96DF-414D-9557-676EF3E2D2C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520123D2-661B-4116-A531-EEFA8E18AA39}"/>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8A67A197-4956-44D0-888B-78FC7334AA5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9" name="Group 28">
            <a:extLst>
              <a:ext uri="{FF2B5EF4-FFF2-40B4-BE49-F238E27FC236}">
                <a16:creationId xmlns:a16="http://schemas.microsoft.com/office/drawing/2014/main" id="{BA432B39-A424-43A5-84D0-6D902F6301FD}"/>
              </a:ext>
            </a:extLst>
          </p:cNvPr>
          <p:cNvGrpSpPr/>
          <p:nvPr userDrawn="1"/>
        </p:nvGrpSpPr>
        <p:grpSpPr>
          <a:xfrm>
            <a:off x="11832638" y="6017187"/>
            <a:ext cx="51266" cy="575008"/>
            <a:chOff x="447517" y="840709"/>
            <a:chExt cx="102546" cy="1150016"/>
          </a:xfrm>
          <a:solidFill>
            <a:schemeClr val="tx1"/>
          </a:solidFill>
        </p:grpSpPr>
        <p:sp>
          <p:nvSpPr>
            <p:cNvPr id="30" name="Oval 28">
              <a:extLst>
                <a:ext uri="{FF2B5EF4-FFF2-40B4-BE49-F238E27FC236}">
                  <a16:creationId xmlns:a16="http://schemas.microsoft.com/office/drawing/2014/main" id="{90F94A18-BFF8-4737-A5AF-20FDA0E84CDC}"/>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1" name="Oval 30">
              <a:extLst>
                <a:ext uri="{FF2B5EF4-FFF2-40B4-BE49-F238E27FC236}">
                  <a16:creationId xmlns:a16="http://schemas.microsoft.com/office/drawing/2014/main" id="{03C09482-AA82-4221-9A2D-34F893FF6680}"/>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2" name="Oval 31">
              <a:extLst>
                <a:ext uri="{FF2B5EF4-FFF2-40B4-BE49-F238E27FC236}">
                  <a16:creationId xmlns:a16="http://schemas.microsoft.com/office/drawing/2014/main" id="{EE3D1920-5608-4137-AFB6-485BE8E89BD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sp>
          <p:nvSpPr>
            <p:cNvPr id="33" name="Oval 32">
              <a:extLst>
                <a:ext uri="{FF2B5EF4-FFF2-40B4-BE49-F238E27FC236}">
                  <a16:creationId xmlns:a16="http://schemas.microsoft.com/office/drawing/2014/main" id="{A08D0510-29D8-4870-BEEB-906695F8C8BE}"/>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tx1"/>
                </a:solidFill>
              </a:endParaRPr>
            </a:p>
          </p:txBody>
        </p:sp>
      </p:grpSp>
    </p:spTree>
    <p:extLst>
      <p:ext uri="{BB962C8B-B14F-4D97-AF65-F5344CB8AC3E}">
        <p14:creationId xmlns:p14="http://schemas.microsoft.com/office/powerpoint/2010/main" val="404658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AA69A55-D770-4D0E-9A4C-7DD36AB2AAAC}"/>
              </a:ext>
            </a:extLst>
          </p:cNvPr>
          <p:cNvSpPr>
            <a:spLocks noGrp="1"/>
          </p:cNvSpPr>
          <p:nvPr>
            <p:ph type="pic" sz="quarter" idx="10"/>
          </p:nvPr>
        </p:nvSpPr>
        <p:spPr>
          <a:xfrm>
            <a:off x="1010312"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1" name="Picture Placeholder 20">
            <a:extLst>
              <a:ext uri="{FF2B5EF4-FFF2-40B4-BE49-F238E27FC236}">
                <a16:creationId xmlns:a16="http://schemas.microsoft.com/office/drawing/2014/main" id="{8FB132E7-9C13-42D0-B7C3-DC6A90292C08}"/>
              </a:ext>
            </a:extLst>
          </p:cNvPr>
          <p:cNvSpPr>
            <a:spLocks noGrp="1"/>
          </p:cNvSpPr>
          <p:nvPr>
            <p:ph type="pic" sz="quarter" idx="11"/>
          </p:nvPr>
        </p:nvSpPr>
        <p:spPr>
          <a:xfrm>
            <a:off x="3553156" y="66675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2" name="Picture Placeholder 21">
            <a:extLst>
              <a:ext uri="{FF2B5EF4-FFF2-40B4-BE49-F238E27FC236}">
                <a16:creationId xmlns:a16="http://schemas.microsoft.com/office/drawing/2014/main" id="{C166AEA2-99FF-404C-80FB-F4EA85663185}"/>
              </a:ext>
            </a:extLst>
          </p:cNvPr>
          <p:cNvSpPr>
            <a:spLocks noGrp="1"/>
          </p:cNvSpPr>
          <p:nvPr>
            <p:ph type="pic" sz="quarter" idx="12"/>
          </p:nvPr>
        </p:nvSpPr>
        <p:spPr>
          <a:xfrm>
            <a:off x="1010312"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23" name="Picture Placeholder 22">
            <a:extLst>
              <a:ext uri="{FF2B5EF4-FFF2-40B4-BE49-F238E27FC236}">
                <a16:creationId xmlns:a16="http://schemas.microsoft.com/office/drawing/2014/main" id="{424AAE70-D35B-452D-9870-981C9FB7B9A3}"/>
              </a:ext>
            </a:extLst>
          </p:cNvPr>
          <p:cNvSpPr>
            <a:spLocks noGrp="1"/>
          </p:cNvSpPr>
          <p:nvPr>
            <p:ph type="pic" sz="quarter" idx="13"/>
          </p:nvPr>
        </p:nvSpPr>
        <p:spPr>
          <a:xfrm>
            <a:off x="3553156" y="3429000"/>
            <a:ext cx="2542844" cy="2765143"/>
          </a:xfrm>
          <a:custGeom>
            <a:avLst/>
            <a:gdLst>
              <a:gd name="connsiteX0" fmla="*/ 0 w 5086350"/>
              <a:gd name="connsiteY0" fmla="*/ 0 h 5530286"/>
              <a:gd name="connsiteX1" fmla="*/ 5086350 w 5086350"/>
              <a:gd name="connsiteY1" fmla="*/ 0 h 5530286"/>
              <a:gd name="connsiteX2" fmla="*/ 5086350 w 5086350"/>
              <a:gd name="connsiteY2" fmla="*/ 5530286 h 5530286"/>
              <a:gd name="connsiteX3" fmla="*/ 0 w 5086350"/>
              <a:gd name="connsiteY3" fmla="*/ 5530286 h 5530286"/>
            </a:gdLst>
            <a:ahLst/>
            <a:cxnLst>
              <a:cxn ang="0">
                <a:pos x="connsiteX0" y="connsiteY0"/>
              </a:cxn>
              <a:cxn ang="0">
                <a:pos x="connsiteX1" y="connsiteY1"/>
              </a:cxn>
              <a:cxn ang="0">
                <a:pos x="connsiteX2" y="connsiteY2"/>
              </a:cxn>
              <a:cxn ang="0">
                <a:pos x="connsiteX3" y="connsiteY3"/>
              </a:cxn>
            </a:cxnLst>
            <a:rect l="l" t="t" r="r" b="b"/>
            <a:pathLst>
              <a:path w="5086350" h="5530286">
                <a:moveTo>
                  <a:pt x="0" y="0"/>
                </a:moveTo>
                <a:lnTo>
                  <a:pt x="5086350" y="0"/>
                </a:lnTo>
                <a:lnTo>
                  <a:pt x="5086350" y="5530286"/>
                </a:lnTo>
                <a:lnTo>
                  <a:pt x="0" y="5530286"/>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6" name="TextBox 5">
            <a:extLst>
              <a:ext uri="{FF2B5EF4-FFF2-40B4-BE49-F238E27FC236}">
                <a16:creationId xmlns:a16="http://schemas.microsoft.com/office/drawing/2014/main" id="{7ABC9722-F7EA-496C-B9C7-523E748C6A77}"/>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7" name="Rectangle 6">
            <a:extLst>
              <a:ext uri="{FF2B5EF4-FFF2-40B4-BE49-F238E27FC236}">
                <a16:creationId xmlns:a16="http://schemas.microsoft.com/office/drawing/2014/main" id="{77D57D0E-EDC7-4889-BD71-9EF8FB2EA378}"/>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DBC25EE7-2D52-42FB-99E1-167BE6A75E81}"/>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6D947618-CDCD-4FB8-BCC4-8C75739FE6E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Rounded Corners 9">
            <a:extLst>
              <a:ext uri="{FF2B5EF4-FFF2-40B4-BE49-F238E27FC236}">
                <a16:creationId xmlns:a16="http://schemas.microsoft.com/office/drawing/2014/main" id="{AF78D9A1-7530-405C-9A6A-B9DE7218F84B}"/>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Rounded Corners 10">
            <a:extLst>
              <a:ext uri="{FF2B5EF4-FFF2-40B4-BE49-F238E27FC236}">
                <a16:creationId xmlns:a16="http://schemas.microsoft.com/office/drawing/2014/main" id="{A39A13F6-D6AD-4DD7-AC57-C212EA4C59C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Slide Number Placeholder 5">
            <a:extLst>
              <a:ext uri="{FF2B5EF4-FFF2-40B4-BE49-F238E27FC236}">
                <a16:creationId xmlns:a16="http://schemas.microsoft.com/office/drawing/2014/main" id="{258BF22B-7DE9-4CC4-BDF4-3C083AD5D3D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3" name="Rectangle 12">
            <a:hlinkClick r:id="rId2"/>
            <a:extLst>
              <a:ext uri="{FF2B5EF4-FFF2-40B4-BE49-F238E27FC236}">
                <a16:creationId xmlns:a16="http://schemas.microsoft.com/office/drawing/2014/main" id="{14AC232E-29A4-4DE6-B3E8-E6927ABB96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46EFDD3C-BF79-4598-8C1A-02ACB44B07C0}"/>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Freeform 6">
            <a:extLst>
              <a:ext uri="{FF2B5EF4-FFF2-40B4-BE49-F238E27FC236}">
                <a16:creationId xmlns:a16="http://schemas.microsoft.com/office/drawing/2014/main" id="{550FF46F-8E48-4062-A837-D7EF75F59BEB}"/>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Rectangle 15">
            <a:hlinkClick r:id="rId3"/>
            <a:extLst>
              <a:ext uri="{FF2B5EF4-FFF2-40B4-BE49-F238E27FC236}">
                <a16:creationId xmlns:a16="http://schemas.microsoft.com/office/drawing/2014/main" id="{7CE0CD45-C223-474E-B2BA-490E6076B4B0}"/>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Freeform 7">
            <a:extLst>
              <a:ext uri="{FF2B5EF4-FFF2-40B4-BE49-F238E27FC236}">
                <a16:creationId xmlns:a16="http://schemas.microsoft.com/office/drawing/2014/main" id="{CC9CC3E5-E740-48B2-A660-500E842942F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8" name="Oval 17">
            <a:extLst>
              <a:ext uri="{FF2B5EF4-FFF2-40B4-BE49-F238E27FC236}">
                <a16:creationId xmlns:a16="http://schemas.microsoft.com/office/drawing/2014/main" id="{A2740BBC-712D-4654-8E82-0B5E7CCBB800}"/>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hlinkClick r:id="rId4"/>
            <a:extLst>
              <a:ext uri="{FF2B5EF4-FFF2-40B4-BE49-F238E27FC236}">
                <a16:creationId xmlns:a16="http://schemas.microsoft.com/office/drawing/2014/main" id="{4887B9C1-D869-43A0-830A-2C3C84C6778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4" name="Freeform 8">
            <a:extLst>
              <a:ext uri="{FF2B5EF4-FFF2-40B4-BE49-F238E27FC236}">
                <a16:creationId xmlns:a16="http://schemas.microsoft.com/office/drawing/2014/main" id="{C1F8A2E2-6978-4B86-A7C8-EB4D8BDC1FB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25" name="Oval 24">
            <a:extLst>
              <a:ext uri="{FF2B5EF4-FFF2-40B4-BE49-F238E27FC236}">
                <a16:creationId xmlns:a16="http://schemas.microsoft.com/office/drawing/2014/main" id="{692D5487-2767-4C17-90A6-787906C29813}"/>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6" name="Group 25">
            <a:extLst>
              <a:ext uri="{FF2B5EF4-FFF2-40B4-BE49-F238E27FC236}">
                <a16:creationId xmlns:a16="http://schemas.microsoft.com/office/drawing/2014/main" id="{415AA95C-D92C-429A-9EC8-D95F91DF9183}"/>
              </a:ext>
            </a:extLst>
          </p:cNvPr>
          <p:cNvGrpSpPr/>
          <p:nvPr userDrawn="1"/>
        </p:nvGrpSpPr>
        <p:grpSpPr>
          <a:xfrm>
            <a:off x="474709" y="420355"/>
            <a:ext cx="51266" cy="575008"/>
            <a:chOff x="447517" y="840709"/>
            <a:chExt cx="102546" cy="1150016"/>
          </a:xfrm>
        </p:grpSpPr>
        <p:sp>
          <p:nvSpPr>
            <p:cNvPr id="27" name="Oval 28">
              <a:extLst>
                <a:ext uri="{FF2B5EF4-FFF2-40B4-BE49-F238E27FC236}">
                  <a16:creationId xmlns:a16="http://schemas.microsoft.com/office/drawing/2014/main" id="{1BF93BDB-6E99-4FFC-9190-C1A0A222DF82}"/>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EA7B8D6E-8953-4A3A-9220-644D2C407BB3}"/>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6BF6C3F0-1753-4874-A744-59D7093C71E7}"/>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0" name="Oval 29">
              <a:extLst>
                <a:ext uri="{FF2B5EF4-FFF2-40B4-BE49-F238E27FC236}">
                  <a16:creationId xmlns:a16="http://schemas.microsoft.com/office/drawing/2014/main" id="{78ED1ADB-47A0-48F6-95BC-224EE3DAA5C9}"/>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31" name="Group 30">
            <a:extLst>
              <a:ext uri="{FF2B5EF4-FFF2-40B4-BE49-F238E27FC236}">
                <a16:creationId xmlns:a16="http://schemas.microsoft.com/office/drawing/2014/main" id="{9634F5D7-F16E-4325-8002-B491D7AA3E22}"/>
              </a:ext>
            </a:extLst>
          </p:cNvPr>
          <p:cNvGrpSpPr/>
          <p:nvPr userDrawn="1"/>
        </p:nvGrpSpPr>
        <p:grpSpPr>
          <a:xfrm>
            <a:off x="11832638" y="6017187"/>
            <a:ext cx="51266" cy="575008"/>
            <a:chOff x="447517" y="840709"/>
            <a:chExt cx="102546" cy="1150016"/>
          </a:xfrm>
          <a:solidFill>
            <a:schemeClr val="bg1">
              <a:lumMod val="65000"/>
            </a:schemeClr>
          </a:solidFill>
        </p:grpSpPr>
        <p:sp>
          <p:nvSpPr>
            <p:cNvPr id="32" name="Oval 28">
              <a:extLst>
                <a:ext uri="{FF2B5EF4-FFF2-40B4-BE49-F238E27FC236}">
                  <a16:creationId xmlns:a16="http://schemas.microsoft.com/office/drawing/2014/main" id="{28DC3AAB-85A3-48E8-9F59-857DD6E46310}"/>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3" name="Oval 32">
              <a:extLst>
                <a:ext uri="{FF2B5EF4-FFF2-40B4-BE49-F238E27FC236}">
                  <a16:creationId xmlns:a16="http://schemas.microsoft.com/office/drawing/2014/main" id="{EA2A2273-D110-425E-886D-EFAE4BAB71D9}"/>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4" name="Oval 33">
              <a:extLst>
                <a:ext uri="{FF2B5EF4-FFF2-40B4-BE49-F238E27FC236}">
                  <a16:creationId xmlns:a16="http://schemas.microsoft.com/office/drawing/2014/main" id="{E4C3CBBB-A426-471E-B329-E0D3BD5119DD}"/>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35" name="Oval 34">
              <a:extLst>
                <a:ext uri="{FF2B5EF4-FFF2-40B4-BE49-F238E27FC236}">
                  <a16:creationId xmlns:a16="http://schemas.microsoft.com/office/drawing/2014/main" id="{6FAD5C95-781F-415E-A26F-BE533B5F0750}"/>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5487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8"/>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9"/>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10"/>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11"/>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 calcmode="lin" valueType="num">
                                      <p:cBhvr>
                                        <p:cTn id="45" dur="500" fill="hold"/>
                                        <p:tgtEl>
                                          <p:spTgt spid="25"/>
                                        </p:tgtEl>
                                        <p:attrNameLst>
                                          <p:attrName>style.rotation</p:attrName>
                                        </p:attrNameLst>
                                      </p:cBhvr>
                                      <p:tavLst>
                                        <p:tav tm="0">
                                          <p:val>
                                            <p:fltVal val="360"/>
                                          </p:val>
                                        </p:tav>
                                        <p:tav tm="100000">
                                          <p:val>
                                            <p:fltVal val="0"/>
                                          </p:val>
                                        </p:tav>
                                      </p:tavLst>
                                    </p:anim>
                                    <p:animEffect transition="in" filter="fade">
                                      <p:cBhvr>
                                        <p:cTn id="46" dur="500"/>
                                        <p:tgtEl>
                                          <p:spTgt spid="25"/>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360"/>
                                          </p:val>
                                        </p:tav>
                                        <p:tav tm="100000">
                                          <p:val>
                                            <p:fltVal val="0"/>
                                          </p:val>
                                        </p:tav>
                                      </p:tavLst>
                                    </p:anim>
                                    <p:animEffect transition="in" filter="fade">
                                      <p:cBhvr>
                                        <p:cTn id="64" dur="500"/>
                                        <p:tgtEl>
                                          <p:spTgt spid="1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style.rotation</p:attrName>
                                        </p:attrNameLst>
                                      </p:cBhvr>
                                      <p:tavLst>
                                        <p:tav tm="0">
                                          <p:val>
                                            <p:fltVal val="360"/>
                                          </p:val>
                                        </p:tav>
                                        <p:tav tm="100000">
                                          <p:val>
                                            <p:fltVal val="0"/>
                                          </p:val>
                                        </p:tav>
                                      </p:tavLst>
                                    </p:anim>
                                    <p:animEffect transition="in" filter="fade">
                                      <p:cBhvr>
                                        <p:cTn id="70" dur="500"/>
                                        <p:tgtEl>
                                          <p:spTgt spid="1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 calcmode="lin" valueType="num">
                                      <p:cBhvr>
                                        <p:cTn id="75" dur="500" fill="hold"/>
                                        <p:tgtEl>
                                          <p:spTgt spid="17"/>
                                        </p:tgtEl>
                                        <p:attrNameLst>
                                          <p:attrName>style.rotation</p:attrName>
                                        </p:attrNameLst>
                                      </p:cBhvr>
                                      <p:tavLst>
                                        <p:tav tm="0">
                                          <p:val>
                                            <p:fltVal val="360"/>
                                          </p:val>
                                        </p:tav>
                                        <p:tav tm="100000">
                                          <p:val>
                                            <p:fltVal val="0"/>
                                          </p:val>
                                        </p:tav>
                                      </p:tavLst>
                                    </p:anim>
                                    <p:animEffect transition="in" filter="fade">
                                      <p:cBhvr>
                                        <p:cTn id="76" dur="500"/>
                                        <p:tgtEl>
                                          <p:spTgt spid="17"/>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strVal val="4/3*#ppt_w"/>
                                          </p:val>
                                        </p:tav>
                                        <p:tav tm="100000">
                                          <p:val>
                                            <p:strVal val="#ppt_w"/>
                                          </p:val>
                                        </p:tav>
                                      </p:tavLst>
                                    </p:anim>
                                    <p:anim calcmode="lin" valueType="num">
                                      <p:cBhvr>
                                        <p:cTn id="80" dur="500" fill="hold"/>
                                        <p:tgtEl>
                                          <p:spTgt spid="20"/>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10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strVal val="4/3*#ppt_w"/>
                                          </p:val>
                                        </p:tav>
                                        <p:tav tm="100000">
                                          <p:val>
                                            <p:strVal val="#ppt_w"/>
                                          </p:val>
                                        </p:tav>
                                      </p:tavLst>
                                    </p:anim>
                                    <p:anim calcmode="lin" valueType="num">
                                      <p:cBhvr>
                                        <p:cTn id="84" dur="500" fill="hold"/>
                                        <p:tgtEl>
                                          <p:spTgt spid="21"/>
                                        </p:tgtEl>
                                        <p:attrNameLst>
                                          <p:attrName>ppt_h</p:attrName>
                                        </p:attrNameLst>
                                      </p:cBhvr>
                                      <p:tavLst>
                                        <p:tav tm="0">
                                          <p:val>
                                            <p:strVal val="4/3*#ppt_h"/>
                                          </p:val>
                                        </p:tav>
                                        <p:tav tm="100000">
                                          <p:val>
                                            <p:strVal val="#ppt_h"/>
                                          </p:val>
                                        </p:tav>
                                      </p:tavLst>
                                    </p:anim>
                                  </p:childTnLst>
                                </p:cTn>
                              </p:par>
                              <p:par>
                                <p:cTn id="85" presetID="23" presetClass="entr" presetSubtype="288" fill="hold" grpId="0" nodeType="withEffect">
                                  <p:stCondLst>
                                    <p:cond delay="20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strVal val="4/3*#ppt_w"/>
                                          </p:val>
                                        </p:tav>
                                        <p:tav tm="100000">
                                          <p:val>
                                            <p:strVal val="#ppt_w"/>
                                          </p:val>
                                        </p:tav>
                                      </p:tavLst>
                                    </p:anim>
                                    <p:anim calcmode="lin" valueType="num">
                                      <p:cBhvr>
                                        <p:cTn id="88" dur="500" fill="hold"/>
                                        <p:tgtEl>
                                          <p:spTgt spid="22"/>
                                        </p:tgtEl>
                                        <p:attrNameLst>
                                          <p:attrName>ppt_h</p:attrName>
                                        </p:attrNameLst>
                                      </p:cBhvr>
                                      <p:tavLst>
                                        <p:tav tm="0">
                                          <p:val>
                                            <p:strVal val="4/3*#ppt_h"/>
                                          </p:val>
                                        </p:tav>
                                        <p:tav tm="100000">
                                          <p:val>
                                            <p:strVal val="#ppt_h"/>
                                          </p:val>
                                        </p:tav>
                                      </p:tavLst>
                                    </p:anim>
                                  </p:childTnLst>
                                </p:cTn>
                              </p:par>
                              <p:par>
                                <p:cTn id="89" presetID="23" presetClass="entr" presetSubtype="288" fill="hold" grpId="0" nodeType="withEffect">
                                  <p:stCondLst>
                                    <p:cond delay="30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strVal val="4/3*#ppt_w"/>
                                          </p:val>
                                        </p:tav>
                                        <p:tav tm="100000">
                                          <p:val>
                                            <p:strVal val="#ppt_w"/>
                                          </p:val>
                                        </p:tav>
                                      </p:tavLst>
                                    </p:anim>
                                    <p:anim calcmode="lin" valueType="num">
                                      <p:cBhvr>
                                        <p:cTn id="92" dur="500" fill="hold"/>
                                        <p:tgtEl>
                                          <p:spTgt spid="2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6" grpId="0"/>
      <p:bldP spid="8" grpId="0" animBg="1"/>
      <p:bldP spid="8" grpId="1" animBg="1"/>
      <p:bldP spid="9" grpId="0" animBg="1"/>
      <p:bldP spid="9" grpId="1" animBg="1"/>
      <p:bldP spid="10" grpId="0" animBg="1"/>
      <p:bldP spid="10" grpId="1" animBg="1"/>
      <p:bldP spid="11" grpId="0" animBg="1"/>
      <p:bldP spid="11" grpId="1" animBg="1"/>
      <p:bldP spid="14" grpId="0" animBg="1"/>
      <p:bldP spid="15" grpId="0" animBg="1"/>
      <p:bldP spid="17" grpId="0" animBg="1"/>
      <p:bldP spid="18" grpId="0" animBg="1"/>
      <p:bldP spid="24" grpId="0" animBg="1"/>
      <p:bldP spid="25"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7594430" y="-1"/>
            <a:ext cx="3930113"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p:spPr>
        <p:txBody>
          <a:bodyPr wrap="square">
            <a:noAutofit/>
          </a:bodyPr>
          <a:lstStyle/>
          <a:p>
            <a:endParaRPr lang="en-US"/>
          </a:p>
        </p:txBody>
      </p:sp>
      <p:sp>
        <p:nvSpPr>
          <p:cNvPr id="3" name="TextBox 2">
            <a:extLst>
              <a:ext uri="{FF2B5EF4-FFF2-40B4-BE49-F238E27FC236}">
                <a16:creationId xmlns:a16="http://schemas.microsoft.com/office/drawing/2014/main" id="{1C2D5ABD-B7BE-463A-AA85-2CACC397675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2DE39CAA-087D-4E21-92A3-78953FDE2AA1}"/>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71AFA4BA-5AB2-46A7-B1C9-582DF23A1B9C}"/>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F97BE396-E5A9-4CCD-8C0D-5B51FD687C33}"/>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75E165E6-5E31-4743-80C8-C998D6F1ABBE}"/>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3B6B4887-5D04-4373-8330-6E339E85472D}"/>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887C17EE-BEE8-4D09-84F7-C393B9DACFD9}"/>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7D724341-95FF-40AC-AA23-07A99298CEE5}"/>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D5E2743B-AAAB-4BF9-B20A-3711DA5EEE65}"/>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9CAD456A-3D54-48EA-A0CF-96F015B49C36}"/>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10DD0404-DF9A-4F6C-BEBD-5CEFBF4263E6}"/>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839A46D6-1FD8-4F32-88B4-DD385553D841}"/>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173F1B5A-B854-4E89-9CD1-4EE86A720F2A}"/>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A1BD9509-49DC-4623-80AB-99001E763817}"/>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914B4CB1-C530-48ED-9913-91EB4B6FE685}"/>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1728E1FD-C481-4535-99F8-76543530383E}"/>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9195D94D-7828-4771-AB81-A6D3C73DC1DE}"/>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72F6553D-549C-4F9A-B50A-0D14EF076D2F}"/>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99672A2D-D652-492F-AD7C-D1C020949F9F}"/>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B28F3100-47C2-4D45-B756-9AE7C56EFD6A}"/>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B839DFC7-73C8-4111-BA90-2CC94D7BEE01}"/>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F6A83491-295B-4BBF-90B0-5073C1CB6054}"/>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E4C9C773-6CA5-4933-B1EA-6F77B53908F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B107C5D-B6F0-44FD-85A9-72204CB34023}"/>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B0FAD0AC-691C-4250-88AC-9FE7A7583E0A}"/>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393AAFCC-8304-4982-81E6-E1E93C3FE74F}"/>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2902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5085688"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useBgFill="1">
        <p:nvSpPr>
          <p:cNvPr id="4" name="Rectangle 3">
            <a:extLst>
              <a:ext uri="{FF2B5EF4-FFF2-40B4-BE49-F238E27FC236}">
                <a16:creationId xmlns:a16="http://schemas.microsoft.com/office/drawing/2014/main" id="{376A4451-BBCC-49CB-9E90-0E737FACCAEC}"/>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ectangle 10">
            <a:hlinkClick r:id="rId2"/>
            <a:extLst>
              <a:ext uri="{FF2B5EF4-FFF2-40B4-BE49-F238E27FC236}">
                <a16:creationId xmlns:a16="http://schemas.microsoft.com/office/drawing/2014/main" id="{1BE23ACA-EE49-46B6-8012-CCE33C0F136C}"/>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hlinkClick r:id="rId3"/>
            <a:extLst>
              <a:ext uri="{FF2B5EF4-FFF2-40B4-BE49-F238E27FC236}">
                <a16:creationId xmlns:a16="http://schemas.microsoft.com/office/drawing/2014/main" id="{759FB71E-8035-4847-A770-A4BD067A7A13}"/>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6929B9C6-409E-4E42-A97E-3B8CF158ACB2}"/>
              </a:ext>
            </a:extLst>
          </p:cNvPr>
          <p:cNvSpPr/>
          <p:nvPr userDrawn="1"/>
        </p:nvSpPr>
        <p:spPr>
          <a:xfrm>
            <a:off x="11679862" y="3723145"/>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25" name="Group 24">
            <a:extLst>
              <a:ext uri="{FF2B5EF4-FFF2-40B4-BE49-F238E27FC236}">
                <a16:creationId xmlns:a16="http://schemas.microsoft.com/office/drawing/2014/main" id="{1A9A9EBC-17E4-4A2F-B8DF-62894F2887D1}"/>
              </a:ext>
            </a:extLst>
          </p:cNvPr>
          <p:cNvGrpSpPr/>
          <p:nvPr userDrawn="1"/>
        </p:nvGrpSpPr>
        <p:grpSpPr>
          <a:xfrm>
            <a:off x="11832638" y="6017187"/>
            <a:ext cx="51266" cy="575008"/>
            <a:chOff x="447517" y="840709"/>
            <a:chExt cx="102546" cy="1150016"/>
          </a:xfrm>
          <a:solidFill>
            <a:schemeClr val="tx1"/>
          </a:solidFill>
        </p:grpSpPr>
        <p:sp>
          <p:nvSpPr>
            <p:cNvPr id="26" name="Oval 28">
              <a:extLst>
                <a:ext uri="{FF2B5EF4-FFF2-40B4-BE49-F238E27FC236}">
                  <a16:creationId xmlns:a16="http://schemas.microsoft.com/office/drawing/2014/main" id="{AE06B2F3-707F-4D57-A8E4-90340E918F5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BF7AA1B-2687-401C-8A03-F728D99C4D9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16595DF0-A0F6-46F9-B076-14766A0B977B}"/>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D196591C-A0AB-4BBC-A782-F07C59083F79}"/>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464443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8BAC87-3241-4F5C-B639-A640855799BC}"/>
              </a:ext>
            </a:extLst>
          </p:cNvPr>
          <p:cNvSpPr>
            <a:spLocks noGrp="1"/>
          </p:cNvSpPr>
          <p:nvPr>
            <p:ph type="pic" sz="quarter" idx="10"/>
          </p:nvPr>
        </p:nvSpPr>
        <p:spPr>
          <a:xfrm>
            <a:off x="1010312" y="-1"/>
            <a:ext cx="10514231" cy="6858000"/>
          </a:xfrm>
          <a:custGeom>
            <a:avLst/>
            <a:gdLst>
              <a:gd name="connsiteX0" fmla="*/ 0 w 7861250"/>
              <a:gd name="connsiteY0" fmla="*/ 0 h 13716000"/>
              <a:gd name="connsiteX1" fmla="*/ 7861250 w 7861250"/>
              <a:gd name="connsiteY1" fmla="*/ 0 h 13716000"/>
              <a:gd name="connsiteX2" fmla="*/ 7861250 w 7861250"/>
              <a:gd name="connsiteY2" fmla="*/ 13716000 h 13716000"/>
              <a:gd name="connsiteX3" fmla="*/ 0 w 786125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861250" h="13716000">
                <a:moveTo>
                  <a:pt x="0" y="0"/>
                </a:moveTo>
                <a:lnTo>
                  <a:pt x="7861250" y="0"/>
                </a:lnTo>
                <a:lnTo>
                  <a:pt x="7861250" y="13716000"/>
                </a:lnTo>
                <a:lnTo>
                  <a:pt x="0" y="13716000"/>
                </a:lnTo>
                <a:close/>
              </a:path>
            </a:pathLst>
          </a:custGeom>
          <a:pattFill prst="pct60">
            <a:fgClr>
              <a:schemeClr val="bg1"/>
            </a:fgClr>
            <a:bgClr>
              <a:schemeClr val="bg1">
                <a:lumMod val="85000"/>
              </a:schemeClr>
            </a:bgClr>
          </a:pattFill>
          <a:effectLst>
            <a:outerShdw blurRad="533400" dist="342900" algn="l" rotWithShape="0">
              <a:schemeClr val="bg1">
                <a:lumMod val="65000"/>
                <a:alpha val="25000"/>
              </a:schemeClr>
            </a:outerShdw>
          </a:effectLst>
        </p:spPr>
        <p:txBody>
          <a:bodyPr wrap="square">
            <a:noAutofit/>
          </a:bodyPr>
          <a:lstStyle/>
          <a:p>
            <a:endParaRPr lang="en-US"/>
          </a:p>
        </p:txBody>
      </p:sp>
      <p:sp>
        <p:nvSpPr>
          <p:cNvPr id="3" name="TextBox 2">
            <a:extLst>
              <a:ext uri="{FF2B5EF4-FFF2-40B4-BE49-F238E27FC236}">
                <a16:creationId xmlns:a16="http://schemas.microsoft.com/office/drawing/2014/main" id="{93CF6EA8-674C-464C-A1DC-CEF3103C36AF}"/>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4" name="Rectangle 3">
            <a:extLst>
              <a:ext uri="{FF2B5EF4-FFF2-40B4-BE49-F238E27FC236}">
                <a16:creationId xmlns:a16="http://schemas.microsoft.com/office/drawing/2014/main" id="{FFD5C3F5-9361-4BA9-A4F0-CF85D3E15C9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2EF3A119-CD16-4B40-A7DA-56868C80B7C3}"/>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55DD5BAB-26EE-4E40-A07F-EE2A99C7F76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ectangle: Rounded Corners 7">
            <a:extLst>
              <a:ext uri="{FF2B5EF4-FFF2-40B4-BE49-F238E27FC236}">
                <a16:creationId xmlns:a16="http://schemas.microsoft.com/office/drawing/2014/main" id="{C37A6513-1575-4AD0-B96D-8FFFABCF4BE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Rounded Corners 8">
            <a:extLst>
              <a:ext uri="{FF2B5EF4-FFF2-40B4-BE49-F238E27FC236}">
                <a16:creationId xmlns:a16="http://schemas.microsoft.com/office/drawing/2014/main" id="{0AF40DB0-1C6F-4920-8F83-D69E3F7DA209}"/>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Slide Number Placeholder 5">
            <a:extLst>
              <a:ext uri="{FF2B5EF4-FFF2-40B4-BE49-F238E27FC236}">
                <a16:creationId xmlns:a16="http://schemas.microsoft.com/office/drawing/2014/main" id="{1384D54B-3729-4BBF-8DBD-D8EB13DCE93A}"/>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11" name="Rectangle 10">
            <a:hlinkClick r:id="rId2"/>
            <a:extLst>
              <a:ext uri="{FF2B5EF4-FFF2-40B4-BE49-F238E27FC236}">
                <a16:creationId xmlns:a16="http://schemas.microsoft.com/office/drawing/2014/main" id="{B3FD321E-ADF1-4BB3-B7A9-FD8040CD23F9}"/>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49267E4C-8CBD-4F29-AF22-8BA56D59385E}"/>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6">
            <a:extLst>
              <a:ext uri="{FF2B5EF4-FFF2-40B4-BE49-F238E27FC236}">
                <a16:creationId xmlns:a16="http://schemas.microsoft.com/office/drawing/2014/main" id="{46E3C9DC-38C5-4F2D-9236-C1BE14D20352}"/>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Rectangle 13">
            <a:hlinkClick r:id="rId3"/>
            <a:extLst>
              <a:ext uri="{FF2B5EF4-FFF2-40B4-BE49-F238E27FC236}">
                <a16:creationId xmlns:a16="http://schemas.microsoft.com/office/drawing/2014/main" id="{DC3EF9A6-A5EA-43CF-9EC4-881939F2452D}"/>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7">
            <a:extLst>
              <a:ext uri="{FF2B5EF4-FFF2-40B4-BE49-F238E27FC236}">
                <a16:creationId xmlns:a16="http://schemas.microsoft.com/office/drawing/2014/main" id="{3FC23833-4ECC-4E05-9C39-4BFD458C2048}"/>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6" name="Oval 15">
            <a:extLst>
              <a:ext uri="{FF2B5EF4-FFF2-40B4-BE49-F238E27FC236}">
                <a16:creationId xmlns:a16="http://schemas.microsoft.com/office/drawing/2014/main" id="{A906857B-005A-430C-A21D-BB97D2C50A83}"/>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hlinkClick r:id="rId4"/>
            <a:extLst>
              <a:ext uri="{FF2B5EF4-FFF2-40B4-BE49-F238E27FC236}">
                <a16:creationId xmlns:a16="http://schemas.microsoft.com/office/drawing/2014/main" id="{D3D9DC86-C5DA-46B8-B0D0-2393ECEC64F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8" name="Freeform 8">
            <a:extLst>
              <a:ext uri="{FF2B5EF4-FFF2-40B4-BE49-F238E27FC236}">
                <a16:creationId xmlns:a16="http://schemas.microsoft.com/office/drawing/2014/main" id="{C2B77D94-1F4F-46D8-95EB-5F927526D7BE}"/>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9" name="Oval 18">
            <a:extLst>
              <a:ext uri="{FF2B5EF4-FFF2-40B4-BE49-F238E27FC236}">
                <a16:creationId xmlns:a16="http://schemas.microsoft.com/office/drawing/2014/main" id="{EED924EF-5E47-4C58-941E-8DD855EDCF49}"/>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 name="Group 19">
            <a:extLst>
              <a:ext uri="{FF2B5EF4-FFF2-40B4-BE49-F238E27FC236}">
                <a16:creationId xmlns:a16="http://schemas.microsoft.com/office/drawing/2014/main" id="{DB6D6C9A-40E1-4623-A19F-8C8856D465B3}"/>
              </a:ext>
            </a:extLst>
          </p:cNvPr>
          <p:cNvGrpSpPr/>
          <p:nvPr userDrawn="1"/>
        </p:nvGrpSpPr>
        <p:grpSpPr>
          <a:xfrm>
            <a:off x="474709" y="420355"/>
            <a:ext cx="51266" cy="575008"/>
            <a:chOff x="447517" y="840709"/>
            <a:chExt cx="102546" cy="1150016"/>
          </a:xfrm>
        </p:grpSpPr>
        <p:sp>
          <p:nvSpPr>
            <p:cNvPr id="21" name="Oval 28">
              <a:extLst>
                <a:ext uri="{FF2B5EF4-FFF2-40B4-BE49-F238E27FC236}">
                  <a16:creationId xmlns:a16="http://schemas.microsoft.com/office/drawing/2014/main" id="{BA853D5F-6F29-44D7-B8F6-EDB7FC0A8946}"/>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BAEAE573-5014-4F96-9704-54870EFA95B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3" name="Oval 22">
              <a:extLst>
                <a:ext uri="{FF2B5EF4-FFF2-40B4-BE49-F238E27FC236}">
                  <a16:creationId xmlns:a16="http://schemas.microsoft.com/office/drawing/2014/main" id="{081BD399-FB73-4E02-BD99-E01451C27634}"/>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4" name="Oval 23">
              <a:extLst>
                <a:ext uri="{FF2B5EF4-FFF2-40B4-BE49-F238E27FC236}">
                  <a16:creationId xmlns:a16="http://schemas.microsoft.com/office/drawing/2014/main" id="{F1929FFE-343F-429E-8981-46E6C207A52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5" name="Group 24">
            <a:extLst>
              <a:ext uri="{FF2B5EF4-FFF2-40B4-BE49-F238E27FC236}">
                <a16:creationId xmlns:a16="http://schemas.microsoft.com/office/drawing/2014/main" id="{A5EE284E-9693-456A-9421-25185467C6A2}"/>
              </a:ext>
            </a:extLst>
          </p:cNvPr>
          <p:cNvGrpSpPr/>
          <p:nvPr userDrawn="1"/>
        </p:nvGrpSpPr>
        <p:grpSpPr>
          <a:xfrm>
            <a:off x="11832638" y="6017187"/>
            <a:ext cx="51266" cy="575008"/>
            <a:chOff x="447517" y="840709"/>
            <a:chExt cx="102546" cy="1150016"/>
          </a:xfrm>
          <a:solidFill>
            <a:schemeClr val="bg1">
              <a:lumMod val="65000"/>
            </a:schemeClr>
          </a:solidFill>
        </p:grpSpPr>
        <p:sp>
          <p:nvSpPr>
            <p:cNvPr id="26" name="Oval 28">
              <a:extLst>
                <a:ext uri="{FF2B5EF4-FFF2-40B4-BE49-F238E27FC236}">
                  <a16:creationId xmlns:a16="http://schemas.microsoft.com/office/drawing/2014/main" id="{C3B9FC2E-9A94-4A66-BD64-0AFB21069201}"/>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10ED70DD-EA4A-4122-8D5D-2E2D1997D27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8" name="Oval 27">
              <a:extLst>
                <a:ext uri="{FF2B5EF4-FFF2-40B4-BE49-F238E27FC236}">
                  <a16:creationId xmlns:a16="http://schemas.microsoft.com/office/drawing/2014/main" id="{FB45E7CD-DFA7-4E3E-B1FA-BE6BE63C94CF}"/>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9" name="Oval 28">
              <a:extLst>
                <a:ext uri="{FF2B5EF4-FFF2-40B4-BE49-F238E27FC236}">
                  <a16:creationId xmlns:a16="http://schemas.microsoft.com/office/drawing/2014/main" id="{0B7AF3E0-EDD1-485A-8F04-A95F1704B72C}"/>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94028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5"/>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7"/>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8"/>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9"/>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000" fill="hold"/>
                                        <p:tgtEl>
                                          <p:spTgt spid="3"/>
                                        </p:tgtEl>
                                        <p:attrNameLst>
                                          <p:attrName>ppt_x</p:attrName>
                                        </p:attrNameLst>
                                      </p:cBhvr>
                                      <p:tavLst>
                                        <p:tav tm="0">
                                          <p:val>
                                            <p:strVal val="#ppt_x"/>
                                          </p:val>
                                        </p:tav>
                                        <p:tav tm="100000">
                                          <p:val>
                                            <p:strVal val="#ppt_x"/>
                                          </p:val>
                                        </p:tav>
                                      </p:tavLst>
                                    </p:anim>
                                    <p:anim calcmode="lin" valueType="num">
                                      <p:cBhvr additive="base">
                                        <p:cTn id="40" dur="1000" fill="hold"/>
                                        <p:tgtEl>
                                          <p:spTgt spid="3"/>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 calcmode="lin" valueType="num">
                                      <p:cBhvr>
                                        <p:cTn id="51" dur="500" fill="hold"/>
                                        <p:tgtEl>
                                          <p:spTgt spid="18"/>
                                        </p:tgtEl>
                                        <p:attrNameLst>
                                          <p:attrName>style.rotation</p:attrName>
                                        </p:attrNameLst>
                                      </p:cBhvr>
                                      <p:tavLst>
                                        <p:tav tm="0">
                                          <p:val>
                                            <p:fltVal val="360"/>
                                          </p:val>
                                        </p:tav>
                                        <p:tav tm="100000">
                                          <p:val>
                                            <p:fltVal val="0"/>
                                          </p:val>
                                        </p:tav>
                                      </p:tavLst>
                                    </p:anim>
                                    <p:animEffect transition="in" filter="fade">
                                      <p:cBhvr>
                                        <p:cTn id="52" dur="500"/>
                                        <p:tgtEl>
                                          <p:spTgt spid="1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 calcmode="lin" valueType="num">
                                      <p:cBhvr>
                                        <p:cTn id="63" dur="500" fill="hold"/>
                                        <p:tgtEl>
                                          <p:spTgt spid="13"/>
                                        </p:tgtEl>
                                        <p:attrNameLst>
                                          <p:attrName>style.rotation</p:attrName>
                                        </p:attrNameLst>
                                      </p:cBhvr>
                                      <p:tavLst>
                                        <p:tav tm="0">
                                          <p:val>
                                            <p:fltVal val="360"/>
                                          </p:val>
                                        </p:tav>
                                        <p:tav tm="100000">
                                          <p:val>
                                            <p:fltVal val="0"/>
                                          </p:val>
                                        </p:tav>
                                      </p:tavLst>
                                    </p:anim>
                                    <p:animEffect transition="in" filter="fade">
                                      <p:cBhvr>
                                        <p:cTn id="64" dur="500"/>
                                        <p:tgtEl>
                                          <p:spTgt spid="1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 calcmode="lin" valueType="num">
                                      <p:cBhvr>
                                        <p:cTn id="75" dur="500" fill="hold"/>
                                        <p:tgtEl>
                                          <p:spTgt spid="15"/>
                                        </p:tgtEl>
                                        <p:attrNameLst>
                                          <p:attrName>style.rotation</p:attrName>
                                        </p:attrNameLst>
                                      </p:cBhvr>
                                      <p:tavLst>
                                        <p:tav tm="0">
                                          <p:val>
                                            <p:fltVal val="360"/>
                                          </p:val>
                                        </p:tav>
                                        <p:tav tm="100000">
                                          <p:val>
                                            <p:fltVal val="0"/>
                                          </p:val>
                                        </p:tav>
                                      </p:tavLst>
                                    </p:anim>
                                    <p:animEffect transition="in" filter="fade">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7" grpId="0" animBg="1"/>
      <p:bldP spid="7" grpId="1" animBg="1"/>
      <p:bldP spid="8" grpId="0" animBg="1"/>
      <p:bldP spid="8" grpId="1" animBg="1"/>
      <p:bldP spid="9" grpId="0" animBg="1"/>
      <p:bldP spid="9" grpId="1" animBg="1"/>
      <p:bldP spid="12" grpId="0" animBg="1"/>
      <p:bldP spid="13" grpId="0" animBg="1"/>
      <p:bldP spid="15" grpId="0" animBg="1"/>
      <p:bldP spid="16" grpId="0" animBg="1"/>
      <p:bldP spid="18" grpId="0" animBg="1"/>
      <p:bldP spid="19"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5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9995-D3FD-47E7-85B7-8BE236C57850}" type="datetimeFigureOut">
              <a:rPr lang="el-GR" smtClean="0"/>
              <a:pPr/>
              <a:t>12/7/2022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19517850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8863020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78830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style.rotation</p:attrName>
                                        </p:attrNameLst>
                                      </p:cBhvr>
                                      <p:tavLst>
                                        <p:tav tm="0">
                                          <p:val>
                                            <p:fltVal val="360"/>
                                          </p:val>
                                        </p:tav>
                                        <p:tav tm="100000">
                                          <p:val>
                                            <p:fltVal val="0"/>
                                          </p:val>
                                        </p:tav>
                                      </p:tavLst>
                                    </p:anim>
                                    <p:animEffect transition="in" filter="fade">
                                      <p:cBhvr>
                                        <p:cTn id="22" dur="500"/>
                                        <p:tgtEl>
                                          <p:spTgt spid="10"/>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style.rotation</p:attrName>
                                        </p:attrNameLst>
                                      </p:cBhvr>
                                      <p:tavLst>
                                        <p:tav tm="0">
                                          <p:val>
                                            <p:fltVal val="360"/>
                                          </p:val>
                                        </p:tav>
                                        <p:tav tm="100000">
                                          <p:val>
                                            <p:fltVal val="0"/>
                                          </p:val>
                                        </p:tav>
                                      </p:tavLst>
                                    </p:anim>
                                    <p:animEffect transition="in" filter="fade">
                                      <p:cBhvr>
                                        <p:cTn id="28" dur="500"/>
                                        <p:tgtEl>
                                          <p:spTgt spid="11"/>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7"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37E8433-CD65-45A6-98B6-765C0B8E5C51}"/>
              </a:ext>
            </a:extLst>
          </p:cNvPr>
          <p:cNvSpPr>
            <a:spLocks noGrp="1"/>
          </p:cNvSpPr>
          <p:nvPr>
            <p:ph type="pic" sz="quarter" idx="11"/>
          </p:nvPr>
        </p:nvSpPr>
        <p:spPr>
          <a:xfrm>
            <a:off x="3500622" y="848033"/>
            <a:ext cx="5190757" cy="5518908"/>
          </a:xfrm>
          <a:custGeom>
            <a:avLst/>
            <a:gdLst>
              <a:gd name="connsiteX0" fmla="*/ 0 w 10382865"/>
              <a:gd name="connsiteY0" fmla="*/ 0 h 10323871"/>
              <a:gd name="connsiteX1" fmla="*/ 10382865 w 10382865"/>
              <a:gd name="connsiteY1" fmla="*/ 0 h 10323871"/>
              <a:gd name="connsiteX2" fmla="*/ 10382865 w 10382865"/>
              <a:gd name="connsiteY2" fmla="*/ 10323871 h 10323871"/>
              <a:gd name="connsiteX3" fmla="*/ 0 w 10382865"/>
              <a:gd name="connsiteY3" fmla="*/ 10323871 h 10323871"/>
            </a:gdLst>
            <a:ahLst/>
            <a:cxnLst>
              <a:cxn ang="0">
                <a:pos x="connsiteX0" y="connsiteY0"/>
              </a:cxn>
              <a:cxn ang="0">
                <a:pos x="connsiteX1" y="connsiteY1"/>
              </a:cxn>
              <a:cxn ang="0">
                <a:pos x="connsiteX2" y="connsiteY2"/>
              </a:cxn>
              <a:cxn ang="0">
                <a:pos x="connsiteX3" y="connsiteY3"/>
              </a:cxn>
            </a:cxnLst>
            <a:rect l="l" t="t" r="r" b="b"/>
            <a:pathLst>
              <a:path w="10382865" h="10323871">
                <a:moveTo>
                  <a:pt x="0" y="0"/>
                </a:moveTo>
                <a:lnTo>
                  <a:pt x="10382865" y="0"/>
                </a:lnTo>
                <a:lnTo>
                  <a:pt x="10382865" y="10323871"/>
                </a:lnTo>
                <a:lnTo>
                  <a:pt x="0" y="1032387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64680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AB903510-E724-425D-8624-F4F302F2167B}"/>
              </a:ext>
            </a:extLst>
          </p:cNvPr>
          <p:cNvSpPr>
            <a:spLocks noGrp="1"/>
          </p:cNvSpPr>
          <p:nvPr>
            <p:ph type="pic" sz="quarter" idx="11"/>
          </p:nvPr>
        </p:nvSpPr>
        <p:spPr>
          <a:xfrm>
            <a:off x="-1" y="4169"/>
            <a:ext cx="5428543" cy="6858000"/>
          </a:xfrm>
          <a:custGeom>
            <a:avLst/>
            <a:gdLst>
              <a:gd name="connsiteX0" fmla="*/ 0 w 10858500"/>
              <a:gd name="connsiteY0" fmla="*/ 0 h 13716000"/>
              <a:gd name="connsiteX1" fmla="*/ 10858500 w 10858500"/>
              <a:gd name="connsiteY1" fmla="*/ 0 h 13716000"/>
              <a:gd name="connsiteX2" fmla="*/ 10858500 w 10858500"/>
              <a:gd name="connsiteY2" fmla="*/ 13716000 h 13716000"/>
              <a:gd name="connsiteX3" fmla="*/ 0 w 108585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858500" h="13716000">
                <a:moveTo>
                  <a:pt x="0" y="0"/>
                </a:moveTo>
                <a:lnTo>
                  <a:pt x="10858500" y="0"/>
                </a:lnTo>
                <a:lnTo>
                  <a:pt x="10858500"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Rectangle 14">
            <a:hlinkClick r:id="rId3"/>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rgbClr val="F1131E"/>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tx1"/>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1672692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D2823793-27B1-46F4-AFA8-6B5276BADC97}"/>
              </a:ext>
            </a:extLst>
          </p:cNvPr>
          <p:cNvSpPr>
            <a:spLocks noGrp="1"/>
          </p:cNvSpPr>
          <p:nvPr>
            <p:ph type="pic" sz="quarter" idx="11"/>
          </p:nvPr>
        </p:nvSpPr>
        <p:spPr>
          <a:xfrm>
            <a:off x="7434130" y="1672046"/>
            <a:ext cx="3513451" cy="3513909"/>
          </a:xfrm>
          <a:custGeom>
            <a:avLst/>
            <a:gdLst>
              <a:gd name="connsiteX0" fmla="*/ 3513909 w 7027817"/>
              <a:gd name="connsiteY0" fmla="*/ 0 h 7027818"/>
              <a:gd name="connsiteX1" fmla="*/ 7027817 w 7027817"/>
              <a:gd name="connsiteY1" fmla="*/ 3513909 h 7027818"/>
              <a:gd name="connsiteX2" fmla="*/ 3513909 w 7027817"/>
              <a:gd name="connsiteY2" fmla="*/ 7027818 h 7027818"/>
              <a:gd name="connsiteX3" fmla="*/ 0 w 7027817"/>
              <a:gd name="connsiteY3" fmla="*/ 3513909 h 7027818"/>
              <a:gd name="connsiteX4" fmla="*/ 3513909 w 7027817"/>
              <a:gd name="connsiteY4" fmla="*/ 0 h 702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7817" h="7027818">
                <a:moveTo>
                  <a:pt x="3513909" y="0"/>
                </a:moveTo>
                <a:cubicBezTo>
                  <a:pt x="5454587" y="0"/>
                  <a:pt x="7027817" y="1573231"/>
                  <a:pt x="7027817" y="3513909"/>
                </a:cubicBezTo>
                <a:cubicBezTo>
                  <a:pt x="7027817" y="5454587"/>
                  <a:pt x="5454587" y="7027818"/>
                  <a:pt x="3513909" y="7027818"/>
                </a:cubicBezTo>
                <a:cubicBezTo>
                  <a:pt x="1573231" y="7027818"/>
                  <a:pt x="0" y="5454587"/>
                  <a:pt x="0" y="3513909"/>
                </a:cubicBezTo>
                <a:cubicBezTo>
                  <a:pt x="0" y="1573231"/>
                  <a:pt x="1573231" y="0"/>
                  <a:pt x="351390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0455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D702B518-0A3F-4DEE-B644-E93AECCE4851}"/>
              </a:ext>
            </a:extLst>
          </p:cNvPr>
          <p:cNvSpPr/>
          <p:nvPr userDrawn="1"/>
        </p:nvSpPr>
        <p:spPr>
          <a:xfrm>
            <a:off x="1010312" y="628650"/>
            <a:ext cx="10514231" cy="5524500"/>
          </a:xfrm>
          <a:prstGeom prst="rect">
            <a:avLst/>
          </a:prstGeom>
          <a:solidFill>
            <a:schemeClr val="bg1"/>
          </a:solidFill>
          <a:ln w="63500">
            <a:solidFill>
              <a:schemeClr val="bg1"/>
            </a:solidFill>
          </a:ln>
          <a:effectLst>
            <a:outerShdw blurRad="1041400" sx="98000" sy="98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3315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DF185386-D3A2-48BD-866A-D2CEFFCA3DC4}"/>
              </a:ext>
            </a:extLst>
          </p:cNvPr>
          <p:cNvSpPr/>
          <p:nvPr userDrawn="1"/>
        </p:nvSpPr>
        <p:spPr>
          <a:xfrm>
            <a:off x="1036401" y="0"/>
            <a:ext cx="11155599" cy="6858000"/>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Rectangle 27">
            <a:extLst>
              <a:ext uri="{FF2B5EF4-FFF2-40B4-BE49-F238E27FC236}">
                <a16:creationId xmlns:a16="http://schemas.microsoft.com/office/drawing/2014/main" id="{97EC2A17-D248-4829-B17C-8D4A721307A7}"/>
              </a:ext>
            </a:extLst>
          </p:cNvPr>
          <p:cNvSpPr/>
          <p:nvPr userDrawn="1"/>
        </p:nvSpPr>
        <p:spPr>
          <a:xfrm>
            <a:off x="1010312" y="628650"/>
            <a:ext cx="10514231" cy="55245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ectangle 30">
            <a:hlinkClick r:id="rId2"/>
            <a:extLst>
              <a:ext uri="{FF2B5EF4-FFF2-40B4-BE49-F238E27FC236}">
                <a16:creationId xmlns:a16="http://schemas.microsoft.com/office/drawing/2014/main" id="{CB429C82-A17F-4C16-A7CA-4DBE571DC068}"/>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2" name="Oval 31">
            <a:extLst>
              <a:ext uri="{FF2B5EF4-FFF2-40B4-BE49-F238E27FC236}">
                <a16:creationId xmlns:a16="http://schemas.microsoft.com/office/drawing/2014/main" id="{B90C4933-B7F0-485F-909E-528B1956F7C4}"/>
              </a:ext>
            </a:extLst>
          </p:cNvPr>
          <p:cNvSpPr/>
          <p:nvPr userDrawn="1"/>
        </p:nvSpPr>
        <p:spPr>
          <a:xfrm rot="2700000">
            <a:off x="11716761" y="3290685"/>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Freeform 6">
            <a:extLst>
              <a:ext uri="{FF2B5EF4-FFF2-40B4-BE49-F238E27FC236}">
                <a16:creationId xmlns:a16="http://schemas.microsoft.com/office/drawing/2014/main" id="{924F4BA9-9E45-4CE1-9C1D-0D04FEA5057F}"/>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4" name="Rectangle 33">
            <a:hlinkClick r:id="rId3"/>
            <a:extLst>
              <a:ext uri="{FF2B5EF4-FFF2-40B4-BE49-F238E27FC236}">
                <a16:creationId xmlns:a16="http://schemas.microsoft.com/office/drawing/2014/main" id="{59072446-14D5-403A-A2E0-BE37900C9A8B}"/>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5" name="Freeform 7">
            <a:extLst>
              <a:ext uri="{FF2B5EF4-FFF2-40B4-BE49-F238E27FC236}">
                <a16:creationId xmlns:a16="http://schemas.microsoft.com/office/drawing/2014/main" id="{9E125C4A-ABA1-4292-A916-0C276FEF74B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6" name="Oval 35">
            <a:extLst>
              <a:ext uri="{FF2B5EF4-FFF2-40B4-BE49-F238E27FC236}">
                <a16:creationId xmlns:a16="http://schemas.microsoft.com/office/drawing/2014/main" id="{E15CA6B1-2723-45B1-A5DB-68CF27F245FE}"/>
              </a:ext>
            </a:extLst>
          </p:cNvPr>
          <p:cNvSpPr/>
          <p:nvPr userDrawn="1"/>
        </p:nvSpPr>
        <p:spPr>
          <a:xfrm rot="2700000">
            <a:off x="11716761" y="2880117"/>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Rectangle 36">
            <a:hlinkClick r:id="rId4"/>
            <a:extLst>
              <a:ext uri="{FF2B5EF4-FFF2-40B4-BE49-F238E27FC236}">
                <a16:creationId xmlns:a16="http://schemas.microsoft.com/office/drawing/2014/main" id="{4D51770C-BEA3-405D-8EC3-63D8427ADB58}"/>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8" name="Freeform 8">
            <a:extLst>
              <a:ext uri="{FF2B5EF4-FFF2-40B4-BE49-F238E27FC236}">
                <a16:creationId xmlns:a16="http://schemas.microsoft.com/office/drawing/2014/main" id="{C9FAC4B0-4227-4602-82CE-44E79F966B64}"/>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solidFill>
                <a:schemeClr val="bg1"/>
              </a:solidFill>
            </a:endParaRPr>
          </a:p>
        </p:txBody>
      </p:sp>
      <p:sp>
        <p:nvSpPr>
          <p:cNvPr id="39" name="Oval 38">
            <a:extLst>
              <a:ext uri="{FF2B5EF4-FFF2-40B4-BE49-F238E27FC236}">
                <a16:creationId xmlns:a16="http://schemas.microsoft.com/office/drawing/2014/main" id="{9DA3CA1C-B54B-4037-BD25-48F0B8C5FFBB}"/>
              </a:ext>
            </a:extLst>
          </p:cNvPr>
          <p:cNvSpPr/>
          <p:nvPr userDrawn="1"/>
        </p:nvSpPr>
        <p:spPr>
          <a:xfrm rot="2700000">
            <a:off x="11716761" y="3701253"/>
            <a:ext cx="283021" cy="282984"/>
          </a:xfrm>
          <a:prstGeom prst="ellipse">
            <a:avLst/>
          </a:prstGeom>
          <a:noFill/>
          <a:ln w="6350">
            <a:solidFill>
              <a:schemeClr val="accent1">
                <a:lumMod val="75000"/>
              </a:schemeClr>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0" name="Group 39">
            <a:extLst>
              <a:ext uri="{FF2B5EF4-FFF2-40B4-BE49-F238E27FC236}">
                <a16:creationId xmlns:a16="http://schemas.microsoft.com/office/drawing/2014/main" id="{16576332-F87B-4FFA-BE75-3197AC9B8F16}"/>
              </a:ext>
            </a:extLst>
          </p:cNvPr>
          <p:cNvGrpSpPr/>
          <p:nvPr userDrawn="1"/>
        </p:nvGrpSpPr>
        <p:grpSpPr>
          <a:xfrm>
            <a:off x="11832638" y="6017187"/>
            <a:ext cx="51266" cy="575008"/>
            <a:chOff x="447517" y="840709"/>
            <a:chExt cx="102546" cy="1150016"/>
          </a:xfrm>
          <a:solidFill>
            <a:schemeClr val="bg1">
              <a:lumMod val="65000"/>
            </a:schemeClr>
          </a:solidFill>
        </p:grpSpPr>
        <p:sp>
          <p:nvSpPr>
            <p:cNvPr id="41" name="Oval 28">
              <a:extLst>
                <a:ext uri="{FF2B5EF4-FFF2-40B4-BE49-F238E27FC236}">
                  <a16:creationId xmlns:a16="http://schemas.microsoft.com/office/drawing/2014/main" id="{D585CAB1-4FE2-41C9-A292-5AC2514B8D43}"/>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2" name="Oval 41">
              <a:extLst>
                <a:ext uri="{FF2B5EF4-FFF2-40B4-BE49-F238E27FC236}">
                  <a16:creationId xmlns:a16="http://schemas.microsoft.com/office/drawing/2014/main" id="{D7C39CAB-7080-4C79-BA6A-5B8CB18A73BD}"/>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3" name="Oval 42">
              <a:extLst>
                <a:ext uri="{FF2B5EF4-FFF2-40B4-BE49-F238E27FC236}">
                  <a16:creationId xmlns:a16="http://schemas.microsoft.com/office/drawing/2014/main" id="{96F6B0D3-CDC3-4055-BE6C-6686AD9EB924}"/>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44" name="Oval 43">
              <a:extLst>
                <a:ext uri="{FF2B5EF4-FFF2-40B4-BE49-F238E27FC236}">
                  <a16:creationId xmlns:a16="http://schemas.microsoft.com/office/drawing/2014/main" id="{2C328B9A-9549-44B8-9E48-E04315E3A3C4}"/>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6259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 calcmode="lin" valueType="num">
                                      <p:cBhvr>
                                        <p:cTn id="45" dur="500" fill="hold"/>
                                        <p:tgtEl>
                                          <p:spTgt spid="39"/>
                                        </p:tgtEl>
                                        <p:attrNameLst>
                                          <p:attrName>style.rotation</p:attrName>
                                        </p:attrNameLst>
                                      </p:cBhvr>
                                      <p:tavLst>
                                        <p:tav tm="0">
                                          <p:val>
                                            <p:fltVal val="360"/>
                                          </p:val>
                                        </p:tav>
                                        <p:tav tm="100000">
                                          <p:val>
                                            <p:fltVal val="0"/>
                                          </p:val>
                                        </p:tav>
                                      </p:tavLst>
                                    </p:anim>
                                    <p:animEffect transition="in" filter="fade">
                                      <p:cBhvr>
                                        <p:cTn id="46" dur="500"/>
                                        <p:tgtEl>
                                          <p:spTgt spid="39"/>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360"/>
                                          </p:val>
                                        </p:tav>
                                        <p:tav tm="100000">
                                          <p:val>
                                            <p:fltVal val="0"/>
                                          </p:val>
                                        </p:tav>
                                      </p:tavLst>
                                    </p:anim>
                                    <p:animEffect transition="in" filter="fade">
                                      <p:cBhvr>
                                        <p:cTn id="52" dur="500"/>
                                        <p:tgtEl>
                                          <p:spTgt spid="38"/>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 calcmode="lin" valueType="num">
                                      <p:cBhvr>
                                        <p:cTn id="63" dur="500" fill="hold"/>
                                        <p:tgtEl>
                                          <p:spTgt spid="33"/>
                                        </p:tgtEl>
                                        <p:attrNameLst>
                                          <p:attrName>style.rotation</p:attrName>
                                        </p:attrNameLst>
                                      </p:cBhvr>
                                      <p:tavLst>
                                        <p:tav tm="0">
                                          <p:val>
                                            <p:fltVal val="360"/>
                                          </p:val>
                                        </p:tav>
                                        <p:tav tm="100000">
                                          <p:val>
                                            <p:fltVal val="0"/>
                                          </p:val>
                                        </p:tav>
                                      </p:tavLst>
                                    </p:anim>
                                    <p:animEffect transition="in" filter="fade">
                                      <p:cBhvr>
                                        <p:cTn id="64" dur="500"/>
                                        <p:tgtEl>
                                          <p:spTgt spid="33"/>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 calcmode="lin" valueType="num">
                                      <p:cBhvr>
                                        <p:cTn id="69" dur="500" fill="hold"/>
                                        <p:tgtEl>
                                          <p:spTgt spid="36"/>
                                        </p:tgtEl>
                                        <p:attrNameLst>
                                          <p:attrName>style.rotation</p:attrName>
                                        </p:attrNameLst>
                                      </p:cBhvr>
                                      <p:tavLst>
                                        <p:tav tm="0">
                                          <p:val>
                                            <p:fltVal val="360"/>
                                          </p:val>
                                        </p:tav>
                                        <p:tav tm="100000">
                                          <p:val>
                                            <p:fltVal val="0"/>
                                          </p:val>
                                        </p:tav>
                                      </p:tavLst>
                                    </p:anim>
                                    <p:animEffect transition="in" filter="fade">
                                      <p:cBhvr>
                                        <p:cTn id="70" dur="500"/>
                                        <p:tgtEl>
                                          <p:spTgt spid="36"/>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 calcmode="lin" valueType="num">
                                      <p:cBhvr>
                                        <p:cTn id="75" dur="500" fill="hold"/>
                                        <p:tgtEl>
                                          <p:spTgt spid="35"/>
                                        </p:tgtEl>
                                        <p:attrNameLst>
                                          <p:attrName>style.rotation</p:attrName>
                                        </p:attrNameLst>
                                      </p:cBhvr>
                                      <p:tavLst>
                                        <p:tav tm="0">
                                          <p:val>
                                            <p:fltVal val="360"/>
                                          </p:val>
                                        </p:tav>
                                        <p:tav tm="100000">
                                          <p:val>
                                            <p:fltVal val="0"/>
                                          </p:val>
                                        </p:tav>
                                      </p:tavLst>
                                    </p:anim>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2" grpId="0" animBg="1"/>
      <p:bldP spid="33" grpId="0" animBg="1"/>
      <p:bldP spid="35" grpId="0" animBg="1"/>
      <p:bldP spid="36" grpId="0" animBg="1"/>
      <p:bldP spid="38" grpId="0" animBg="1"/>
      <p:bldP spid="39"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B0C6B9E-61F3-4C89-8C44-6B11484DE747}"/>
              </a:ext>
            </a:extLst>
          </p:cNvPr>
          <p:cNvSpPr>
            <a:spLocks noGrp="1"/>
          </p:cNvSpPr>
          <p:nvPr>
            <p:ph type="pic" sz="quarter" idx="11"/>
          </p:nvPr>
        </p:nvSpPr>
        <p:spPr>
          <a:xfrm>
            <a:off x="2708017" y="994868"/>
            <a:ext cx="6775965" cy="4868266"/>
          </a:xfrm>
          <a:custGeom>
            <a:avLst/>
            <a:gdLst>
              <a:gd name="connsiteX0" fmla="*/ 0 w 13553694"/>
              <a:gd name="connsiteY0" fmla="*/ 0 h 9736531"/>
              <a:gd name="connsiteX1" fmla="*/ 13553694 w 13553694"/>
              <a:gd name="connsiteY1" fmla="*/ 0 h 9736531"/>
              <a:gd name="connsiteX2" fmla="*/ 13553694 w 13553694"/>
              <a:gd name="connsiteY2" fmla="*/ 9736531 h 9736531"/>
              <a:gd name="connsiteX3" fmla="*/ 0 w 13553694"/>
              <a:gd name="connsiteY3" fmla="*/ 9736531 h 9736531"/>
            </a:gdLst>
            <a:ahLst/>
            <a:cxnLst>
              <a:cxn ang="0">
                <a:pos x="connsiteX0" y="connsiteY0"/>
              </a:cxn>
              <a:cxn ang="0">
                <a:pos x="connsiteX1" y="connsiteY1"/>
              </a:cxn>
              <a:cxn ang="0">
                <a:pos x="connsiteX2" y="connsiteY2"/>
              </a:cxn>
              <a:cxn ang="0">
                <a:pos x="connsiteX3" y="connsiteY3"/>
              </a:cxn>
            </a:cxnLst>
            <a:rect l="l" t="t" r="r" b="b"/>
            <a:pathLst>
              <a:path w="13553694" h="9736531">
                <a:moveTo>
                  <a:pt x="0" y="0"/>
                </a:moveTo>
                <a:lnTo>
                  <a:pt x="13553694" y="0"/>
                </a:lnTo>
                <a:lnTo>
                  <a:pt x="13553694" y="9736531"/>
                </a:lnTo>
                <a:lnTo>
                  <a:pt x="0" y="9736531"/>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62965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7F699BD0-E3CD-4B7D-9308-5545CC5626CF}"/>
              </a:ext>
            </a:extLst>
          </p:cNvPr>
          <p:cNvSpPr>
            <a:spLocks noGrp="1"/>
          </p:cNvSpPr>
          <p:nvPr>
            <p:ph type="pic" sz="quarter" idx="13"/>
          </p:nvPr>
        </p:nvSpPr>
        <p:spPr>
          <a:xfrm>
            <a:off x="-1" y="0"/>
            <a:ext cx="12192001" cy="6858000"/>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58066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3" presetClass="entr" presetSubtype="28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1600" fill="hold"/>
                                        <p:tgtEl>
                                          <p:spTgt spid="28"/>
                                        </p:tgtEl>
                                        <p:attrNameLst>
                                          <p:attrName>ppt_w</p:attrName>
                                        </p:attrNameLst>
                                      </p:cBhvr>
                                      <p:tavLst>
                                        <p:tav tm="0">
                                          <p:val>
                                            <p:strVal val="4/3*#ppt_w"/>
                                          </p:val>
                                        </p:tav>
                                        <p:tav tm="100000">
                                          <p:val>
                                            <p:strVal val="#ppt_w"/>
                                          </p:val>
                                        </p:tav>
                                      </p:tavLst>
                                    </p:anim>
                                    <p:anim calcmode="lin" valueType="num">
                                      <p:cBhvr>
                                        <p:cTn id="80" dur="16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28"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F2F8012-EE85-4E61-B325-F04045D1F0AB}"/>
              </a:ext>
            </a:extLst>
          </p:cNvPr>
          <p:cNvSpPr>
            <a:spLocks noGrp="1"/>
          </p:cNvSpPr>
          <p:nvPr>
            <p:ph type="pic" sz="quarter" idx="13"/>
          </p:nvPr>
        </p:nvSpPr>
        <p:spPr>
          <a:xfrm>
            <a:off x="3580934" y="647700"/>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FCCFAD53-D99C-4483-BBC4-1C6952C442AD}"/>
              </a:ext>
            </a:extLst>
          </p:cNvPr>
          <p:cNvSpPr>
            <a:spLocks noGrp="1"/>
          </p:cNvSpPr>
          <p:nvPr>
            <p:ph type="pic" sz="quarter" idx="14"/>
          </p:nvPr>
        </p:nvSpPr>
        <p:spPr>
          <a:xfrm>
            <a:off x="3580934" y="701238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7" name="Picture Placeholder 36">
            <a:extLst>
              <a:ext uri="{FF2B5EF4-FFF2-40B4-BE49-F238E27FC236}">
                <a16:creationId xmlns:a16="http://schemas.microsoft.com/office/drawing/2014/main" id="{2B27640E-DC5B-4F3D-B3BD-3BD42A3AC63A}"/>
              </a:ext>
            </a:extLst>
          </p:cNvPr>
          <p:cNvSpPr>
            <a:spLocks noGrp="1"/>
          </p:cNvSpPr>
          <p:nvPr>
            <p:ph type="pic" sz="quarter" idx="15"/>
          </p:nvPr>
        </p:nvSpPr>
        <p:spPr>
          <a:xfrm>
            <a:off x="3580934" y="-5788152"/>
            <a:ext cx="7943610" cy="5505450"/>
          </a:xfrm>
          <a:custGeom>
            <a:avLst/>
            <a:gdLst>
              <a:gd name="connsiteX0" fmla="*/ 0 w 15889288"/>
              <a:gd name="connsiteY0" fmla="*/ 0 h 11010900"/>
              <a:gd name="connsiteX1" fmla="*/ 15889288 w 15889288"/>
              <a:gd name="connsiteY1" fmla="*/ 0 h 11010900"/>
              <a:gd name="connsiteX2" fmla="*/ 15889288 w 15889288"/>
              <a:gd name="connsiteY2" fmla="*/ 11010900 h 11010900"/>
              <a:gd name="connsiteX3" fmla="*/ 0 w 15889288"/>
              <a:gd name="connsiteY3" fmla="*/ 11010900 h 11010900"/>
            </a:gdLst>
            <a:ahLst/>
            <a:cxnLst>
              <a:cxn ang="0">
                <a:pos x="connsiteX0" y="connsiteY0"/>
              </a:cxn>
              <a:cxn ang="0">
                <a:pos x="connsiteX1" y="connsiteY1"/>
              </a:cxn>
              <a:cxn ang="0">
                <a:pos x="connsiteX2" y="connsiteY2"/>
              </a:cxn>
              <a:cxn ang="0">
                <a:pos x="connsiteX3" y="connsiteY3"/>
              </a:cxn>
            </a:cxnLst>
            <a:rect l="l" t="t" r="r" b="b"/>
            <a:pathLst>
              <a:path w="15889288" h="11010900">
                <a:moveTo>
                  <a:pt x="0" y="0"/>
                </a:moveTo>
                <a:lnTo>
                  <a:pt x="15889288" y="0"/>
                </a:lnTo>
                <a:lnTo>
                  <a:pt x="15889288" y="11010900"/>
                </a:lnTo>
                <a:lnTo>
                  <a:pt x="0" y="110109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28562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0" nodeType="clickEffect">
                                  <p:stCondLst>
                                    <p:cond delay="400"/>
                                  </p:stCondLst>
                                  <p:childTnLst>
                                    <p:animMotion origin="layout" path="M -5.92371E-7 -3.33333E-6 L -5.92371E-7 -0.92233 " pathEditMode="relative" rAng="0" ptsTypes="AA">
                                      <p:cBhvr>
                                        <p:cTn id="80" dur="2300" fill="hold"/>
                                        <p:tgtEl>
                                          <p:spTgt spid="31"/>
                                        </p:tgtEl>
                                        <p:attrNameLst>
                                          <p:attrName>ppt_x</p:attrName>
                                          <p:attrName>ppt_y</p:attrName>
                                        </p:attrNameLst>
                                      </p:cBhvr>
                                      <p:rCtr x="0" y="-46123"/>
                                    </p:animMotion>
                                  </p:childTnLst>
                                </p:cTn>
                              </p:par>
                              <p:par>
                                <p:cTn id="81" presetID="42" presetClass="path" presetSubtype="0" accel="50000" decel="50000" fill="hold" grpId="0" nodeType="withEffect">
                                  <p:stCondLst>
                                    <p:cond delay="0"/>
                                  </p:stCondLst>
                                  <p:childTnLst>
                                    <p:animMotion origin="layout" path="M -5.92371E-7 -2.59259E-6 L -5.92371E-7 -0.92801 " pathEditMode="relative" rAng="0" ptsTypes="AA">
                                      <p:cBhvr>
                                        <p:cTn id="82" dur="2100" fill="hold"/>
                                        <p:tgtEl>
                                          <p:spTgt spid="36"/>
                                        </p:tgtEl>
                                        <p:attrNameLst>
                                          <p:attrName>ppt_x</p:attrName>
                                          <p:attrName>ppt_y</p:attrName>
                                        </p:attrNameLst>
                                      </p:cBhvr>
                                      <p:rCtr x="0" y="-46400"/>
                                    </p:animMotion>
                                  </p:childTnLst>
                                </p:cTn>
                              </p:par>
                            </p:childTnLst>
                          </p:cTn>
                        </p:par>
                      </p:childTnLst>
                    </p:cTn>
                  </p:par>
                  <p:par>
                    <p:cTn id="83" fill="hold">
                      <p:stCondLst>
                        <p:cond delay="indefinite"/>
                      </p:stCondLst>
                      <p:childTnLst>
                        <p:par>
                          <p:cTn id="84" fill="hold">
                            <p:stCondLst>
                              <p:cond delay="0"/>
                            </p:stCondLst>
                            <p:childTnLst>
                              <p:par>
                                <p:cTn id="85" presetID="2" presetClass="exit" presetSubtype="4" accel="47619" decel="47619" fill="hold" grpId="1" nodeType="clickEffect">
                                  <p:stCondLst>
                                    <p:cond delay="500"/>
                                  </p:stCondLst>
                                  <p:childTnLst>
                                    <p:anim calcmode="lin" valueType="num">
                                      <p:cBhvr additive="base">
                                        <p:cTn id="86" dur="2100"/>
                                        <p:tgtEl>
                                          <p:spTgt spid="36"/>
                                        </p:tgtEl>
                                        <p:attrNameLst>
                                          <p:attrName>ppt_x</p:attrName>
                                        </p:attrNameLst>
                                      </p:cBhvr>
                                      <p:tavLst>
                                        <p:tav tm="0">
                                          <p:val>
                                            <p:strVal val="ppt_x"/>
                                          </p:val>
                                        </p:tav>
                                        <p:tav tm="100000">
                                          <p:val>
                                            <p:strVal val="ppt_x"/>
                                          </p:val>
                                        </p:tav>
                                      </p:tavLst>
                                    </p:anim>
                                    <p:anim calcmode="lin" valueType="num">
                                      <p:cBhvr additive="base">
                                        <p:cTn id="87" dur="2100"/>
                                        <p:tgtEl>
                                          <p:spTgt spid="36"/>
                                        </p:tgtEl>
                                        <p:attrNameLst>
                                          <p:attrName>ppt_y</p:attrName>
                                        </p:attrNameLst>
                                      </p:cBhvr>
                                      <p:tavLst>
                                        <p:tav tm="0">
                                          <p:val>
                                            <p:strVal val="ppt_y"/>
                                          </p:val>
                                        </p:tav>
                                        <p:tav tm="100000">
                                          <p:val>
                                            <p:strVal val="1+ppt_h/2"/>
                                          </p:val>
                                        </p:tav>
                                      </p:tavLst>
                                    </p:anim>
                                    <p:set>
                                      <p:cBhvr>
                                        <p:cTn id="88" dur="1" fill="hold">
                                          <p:stCondLst>
                                            <p:cond delay="2099"/>
                                          </p:stCondLst>
                                        </p:cTn>
                                        <p:tgtEl>
                                          <p:spTgt spid="36"/>
                                        </p:tgtEl>
                                        <p:attrNameLst>
                                          <p:attrName>style.visibility</p:attrName>
                                        </p:attrNameLst>
                                      </p:cBhvr>
                                      <p:to>
                                        <p:strVal val="hidden"/>
                                      </p:to>
                                    </p:set>
                                  </p:childTnLst>
                                </p:cTn>
                              </p:par>
                              <p:par>
                                <p:cTn id="89" presetID="42" presetClass="path" presetSubtype="0" accel="50000" decel="50000" fill="hold" grpId="0" nodeType="withEffect">
                                  <p:stCondLst>
                                    <p:cond delay="0"/>
                                  </p:stCondLst>
                                  <p:childTnLst>
                                    <p:animMotion origin="layout" path="M -5.92371E-7 2.59259E-6 L -5.92371E-7 0.93819 " pathEditMode="relative" rAng="0" ptsTypes="AA">
                                      <p:cBhvr>
                                        <p:cTn id="90" dur="2400" fill="hold"/>
                                        <p:tgtEl>
                                          <p:spTgt spid="37"/>
                                        </p:tgtEl>
                                        <p:attrNameLst>
                                          <p:attrName>ppt_x</p:attrName>
                                          <p:attrName>ppt_y</p:attrName>
                                        </p:attrNameLst>
                                      </p:cBhvr>
                                      <p:rCtr x="0" y="46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36" grpId="1" animBg="1"/>
      <p:bldP spid="37" grpId="0" animBg="1"/>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2DB9995-D3FD-47E7-85B7-8BE236C57850}" type="datetimeFigureOut">
              <a:rPr lang="el-GR" smtClean="0"/>
              <a:pPr/>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21549920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C5A564FA-DF57-406B-AA52-35DAE3ECA25F}"/>
              </a:ext>
            </a:extLst>
          </p:cNvPr>
          <p:cNvSpPr>
            <a:spLocks noGrp="1"/>
          </p:cNvSpPr>
          <p:nvPr>
            <p:ph type="pic" sz="quarter" idx="13"/>
          </p:nvPr>
        </p:nvSpPr>
        <p:spPr>
          <a:xfrm>
            <a:off x="1632078"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78CB79B-A821-4975-B3CF-C5631EBE3910}"/>
              </a:ext>
            </a:extLst>
          </p:cNvPr>
          <p:cNvSpPr>
            <a:spLocks noGrp="1"/>
          </p:cNvSpPr>
          <p:nvPr>
            <p:ph type="pic" sz="quarter" idx="14"/>
          </p:nvPr>
        </p:nvSpPr>
        <p:spPr>
          <a:xfrm>
            <a:off x="4942945"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55BC2ECA-3A89-4ACF-A651-BD8BD09C7054}"/>
              </a:ext>
            </a:extLst>
          </p:cNvPr>
          <p:cNvSpPr>
            <a:spLocks noGrp="1"/>
          </p:cNvSpPr>
          <p:nvPr>
            <p:ph type="pic" sz="quarter" idx="15"/>
          </p:nvPr>
        </p:nvSpPr>
        <p:spPr>
          <a:xfrm>
            <a:off x="8251772" y="1317256"/>
            <a:ext cx="2296586" cy="2042652"/>
          </a:xfrm>
          <a:custGeom>
            <a:avLst/>
            <a:gdLst>
              <a:gd name="connsiteX0" fmla="*/ 0 w 4593771"/>
              <a:gd name="connsiteY0" fmla="*/ 0 h 4085303"/>
              <a:gd name="connsiteX1" fmla="*/ 4593771 w 4593771"/>
              <a:gd name="connsiteY1" fmla="*/ 0 h 4085303"/>
              <a:gd name="connsiteX2" fmla="*/ 4593771 w 4593771"/>
              <a:gd name="connsiteY2" fmla="*/ 4085303 h 4085303"/>
              <a:gd name="connsiteX3" fmla="*/ 0 w 4593771"/>
              <a:gd name="connsiteY3" fmla="*/ 4085303 h 4085303"/>
            </a:gdLst>
            <a:ahLst/>
            <a:cxnLst>
              <a:cxn ang="0">
                <a:pos x="connsiteX0" y="connsiteY0"/>
              </a:cxn>
              <a:cxn ang="0">
                <a:pos x="connsiteX1" y="connsiteY1"/>
              </a:cxn>
              <a:cxn ang="0">
                <a:pos x="connsiteX2" y="connsiteY2"/>
              </a:cxn>
              <a:cxn ang="0">
                <a:pos x="connsiteX3" y="connsiteY3"/>
              </a:cxn>
            </a:cxnLst>
            <a:rect l="l" t="t" r="r" b="b"/>
            <a:pathLst>
              <a:path w="4593771" h="4085303">
                <a:moveTo>
                  <a:pt x="0" y="0"/>
                </a:moveTo>
                <a:lnTo>
                  <a:pt x="4593771" y="0"/>
                </a:lnTo>
                <a:lnTo>
                  <a:pt x="4593771" y="4085303"/>
                </a:lnTo>
                <a:lnTo>
                  <a:pt x="0" y="4085303"/>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031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2813A018-C88D-4FD2-A05F-324C16FCDD26}"/>
              </a:ext>
            </a:extLst>
          </p:cNvPr>
          <p:cNvSpPr>
            <a:spLocks noGrp="1"/>
          </p:cNvSpPr>
          <p:nvPr>
            <p:ph type="pic" sz="quarter" idx="13"/>
          </p:nvPr>
        </p:nvSpPr>
        <p:spPr>
          <a:xfrm>
            <a:off x="1980942" y="1866900"/>
            <a:ext cx="3123793" cy="3124200"/>
          </a:xfrm>
          <a:custGeom>
            <a:avLst/>
            <a:gdLst>
              <a:gd name="connsiteX0" fmla="*/ 0 w 6248400"/>
              <a:gd name="connsiteY0" fmla="*/ 0 h 6248400"/>
              <a:gd name="connsiteX1" fmla="*/ 6248400 w 6248400"/>
              <a:gd name="connsiteY1" fmla="*/ 0 h 6248400"/>
              <a:gd name="connsiteX2" fmla="*/ 6248400 w 6248400"/>
              <a:gd name="connsiteY2" fmla="*/ 6248400 h 6248400"/>
              <a:gd name="connsiteX3" fmla="*/ 0 w 62484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6248400" h="6248400">
                <a:moveTo>
                  <a:pt x="0" y="0"/>
                </a:moveTo>
                <a:lnTo>
                  <a:pt x="6248400" y="0"/>
                </a:lnTo>
                <a:lnTo>
                  <a:pt x="6248400" y="6248400"/>
                </a:lnTo>
                <a:lnTo>
                  <a:pt x="0" y="6248400"/>
                </a:lnTo>
                <a:close/>
              </a:path>
            </a:pathLst>
          </a:custGeom>
          <a:pattFill prst="pct60">
            <a:fgClr>
              <a:schemeClr val="bg1"/>
            </a:fgClr>
            <a:bgClr>
              <a:schemeClr val="bg1">
                <a:lumMod val="85000"/>
              </a:schemeClr>
            </a:bgClr>
          </a:pattFill>
          <a:effectLst>
            <a:outerShdw blurRad="469900" dist="76200" dir="5400000" sx="104000" sy="104000" algn="t" rotWithShape="0">
              <a:prstClr val="black">
                <a:alpha val="14000"/>
              </a:prstClr>
            </a:outerShdw>
          </a:effectLst>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5441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5EEFA899-E9B7-4D07-AF6F-0BE277495BF6}"/>
              </a:ext>
            </a:extLst>
          </p:cNvPr>
          <p:cNvSpPr>
            <a:spLocks noGrp="1"/>
          </p:cNvSpPr>
          <p:nvPr>
            <p:ph type="pic" sz="quarter" idx="13"/>
          </p:nvPr>
        </p:nvSpPr>
        <p:spPr>
          <a:xfrm>
            <a:off x="4259718" y="-1"/>
            <a:ext cx="7264826" cy="6858000"/>
          </a:xfrm>
          <a:custGeom>
            <a:avLst/>
            <a:gdLst>
              <a:gd name="connsiteX0" fmla="*/ 0 w 14531543"/>
              <a:gd name="connsiteY0" fmla="*/ 0 h 13716000"/>
              <a:gd name="connsiteX1" fmla="*/ 14531543 w 14531543"/>
              <a:gd name="connsiteY1" fmla="*/ 0 h 13716000"/>
              <a:gd name="connsiteX2" fmla="*/ 14531543 w 14531543"/>
              <a:gd name="connsiteY2" fmla="*/ 13716000 h 13716000"/>
              <a:gd name="connsiteX3" fmla="*/ 0 w 1453154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531543" h="13716000">
                <a:moveTo>
                  <a:pt x="0" y="0"/>
                </a:moveTo>
                <a:lnTo>
                  <a:pt x="14531543" y="0"/>
                </a:lnTo>
                <a:lnTo>
                  <a:pt x="14531543"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1381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6AEC3E60-CE14-4E8C-87F2-EC7088582846}"/>
              </a:ext>
            </a:extLst>
          </p:cNvPr>
          <p:cNvSpPr>
            <a:spLocks noGrp="1"/>
          </p:cNvSpPr>
          <p:nvPr>
            <p:ph type="pic" sz="quarter" idx="11"/>
          </p:nvPr>
        </p:nvSpPr>
        <p:spPr>
          <a:xfrm>
            <a:off x="1010313"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5" name="Picture Placeholder 34">
            <a:extLst>
              <a:ext uri="{FF2B5EF4-FFF2-40B4-BE49-F238E27FC236}">
                <a16:creationId xmlns:a16="http://schemas.microsoft.com/office/drawing/2014/main" id="{18BDF74E-1080-4E8E-8E64-063B4ADFB48C}"/>
              </a:ext>
            </a:extLst>
          </p:cNvPr>
          <p:cNvSpPr>
            <a:spLocks noGrp="1"/>
          </p:cNvSpPr>
          <p:nvPr>
            <p:ph type="pic" sz="quarter" idx="12"/>
          </p:nvPr>
        </p:nvSpPr>
        <p:spPr>
          <a:xfrm>
            <a:off x="4518866"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CC1022C9-0EF2-49E0-9977-FA69A4357B84}"/>
              </a:ext>
            </a:extLst>
          </p:cNvPr>
          <p:cNvSpPr>
            <a:spLocks noGrp="1"/>
          </p:cNvSpPr>
          <p:nvPr>
            <p:ph type="pic" sz="quarter" idx="13"/>
          </p:nvPr>
        </p:nvSpPr>
        <p:spPr>
          <a:xfrm>
            <a:off x="8027419" y="0"/>
            <a:ext cx="3492553" cy="6858000"/>
          </a:xfrm>
          <a:custGeom>
            <a:avLst/>
            <a:gdLst>
              <a:gd name="connsiteX0" fmla="*/ 0 w 6986016"/>
              <a:gd name="connsiteY0" fmla="*/ 0 h 13716000"/>
              <a:gd name="connsiteX1" fmla="*/ 6986016 w 6986016"/>
              <a:gd name="connsiteY1" fmla="*/ 0 h 13716000"/>
              <a:gd name="connsiteX2" fmla="*/ 6986016 w 6986016"/>
              <a:gd name="connsiteY2" fmla="*/ 13716000 h 13716000"/>
              <a:gd name="connsiteX3" fmla="*/ 0 w 698601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6986016" h="13716000">
                <a:moveTo>
                  <a:pt x="0" y="0"/>
                </a:moveTo>
                <a:lnTo>
                  <a:pt x="6986016" y="0"/>
                </a:lnTo>
                <a:lnTo>
                  <a:pt x="6986016"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8655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1000" fill="hold"/>
                                        <p:tgtEl>
                                          <p:spTgt spid="35"/>
                                        </p:tgtEl>
                                        <p:attrNameLst>
                                          <p:attrName>ppt_x</p:attrName>
                                        </p:attrNameLst>
                                      </p:cBhvr>
                                      <p:tavLst>
                                        <p:tav tm="0">
                                          <p:val>
                                            <p:strVal val="#ppt_x"/>
                                          </p:val>
                                        </p:tav>
                                        <p:tav tm="100000">
                                          <p:val>
                                            <p:strVal val="#ppt_x"/>
                                          </p:val>
                                        </p:tav>
                                      </p:tavLst>
                                    </p:anim>
                                    <p:anim calcmode="lin" valueType="num">
                                      <p:cBhvr additive="base">
                                        <p:cTn id="84" dur="1000" fill="hold"/>
                                        <p:tgtEl>
                                          <p:spTgt spid="35"/>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1000" fill="hold"/>
                                        <p:tgtEl>
                                          <p:spTgt spid="36"/>
                                        </p:tgtEl>
                                        <p:attrNameLst>
                                          <p:attrName>ppt_x</p:attrName>
                                        </p:attrNameLst>
                                      </p:cBhvr>
                                      <p:tavLst>
                                        <p:tav tm="0">
                                          <p:val>
                                            <p:strVal val="#ppt_x"/>
                                          </p:val>
                                        </p:tav>
                                        <p:tav tm="100000">
                                          <p:val>
                                            <p:strVal val="#ppt_x"/>
                                          </p:val>
                                        </p:tav>
                                      </p:tavLst>
                                    </p:anim>
                                    <p:anim calcmode="lin" valueType="num">
                                      <p:cBhvr additive="base">
                                        <p:cTn id="88"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5" grpId="0" animBg="1"/>
      <p:bldP spid="36"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0" y="-1"/>
            <a:ext cx="12192000"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80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9D3EB040-D035-4931-A3AE-425A1D6A4E4D}"/>
              </a:ext>
            </a:extLst>
          </p:cNvPr>
          <p:cNvSpPr>
            <a:spLocks noGrp="1"/>
          </p:cNvSpPr>
          <p:nvPr>
            <p:ph type="pic" sz="quarter" idx="11"/>
          </p:nvPr>
        </p:nvSpPr>
        <p:spPr>
          <a:xfrm>
            <a:off x="1010312" y="-1"/>
            <a:ext cx="10514231" cy="3429000"/>
          </a:xfrm>
          <a:custGeom>
            <a:avLst/>
            <a:gdLst>
              <a:gd name="connsiteX0" fmla="*/ 0 w 24387176"/>
              <a:gd name="connsiteY0" fmla="*/ 0 h 6858000"/>
              <a:gd name="connsiteX1" fmla="*/ 24387176 w 24387176"/>
              <a:gd name="connsiteY1" fmla="*/ 0 h 6858000"/>
              <a:gd name="connsiteX2" fmla="*/ 24387176 w 24387176"/>
              <a:gd name="connsiteY2" fmla="*/ 6858000 h 6858000"/>
              <a:gd name="connsiteX3" fmla="*/ 0 w 243871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7176" h="6858000">
                <a:moveTo>
                  <a:pt x="0" y="0"/>
                </a:moveTo>
                <a:lnTo>
                  <a:pt x="24387176" y="0"/>
                </a:lnTo>
                <a:lnTo>
                  <a:pt x="24387176"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1202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4" name="Picture Placeholder 33">
            <a:extLst>
              <a:ext uri="{FF2B5EF4-FFF2-40B4-BE49-F238E27FC236}">
                <a16:creationId xmlns:a16="http://schemas.microsoft.com/office/drawing/2014/main" id="{86F11451-E88F-4DA3-B374-A13848C0AFA2}"/>
              </a:ext>
            </a:extLst>
          </p:cNvPr>
          <p:cNvSpPr>
            <a:spLocks noGrp="1"/>
          </p:cNvSpPr>
          <p:nvPr>
            <p:ph type="pic" sz="quarter" idx="11"/>
          </p:nvPr>
        </p:nvSpPr>
        <p:spPr>
          <a:xfrm>
            <a:off x="101031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6" name="Picture Placeholder 35">
            <a:extLst>
              <a:ext uri="{FF2B5EF4-FFF2-40B4-BE49-F238E27FC236}">
                <a16:creationId xmlns:a16="http://schemas.microsoft.com/office/drawing/2014/main" id="{0F965C4B-E858-4367-937F-2D01D0BA901A}"/>
              </a:ext>
            </a:extLst>
          </p:cNvPr>
          <p:cNvSpPr>
            <a:spLocks noGrp="1"/>
          </p:cNvSpPr>
          <p:nvPr>
            <p:ph type="pic" sz="quarter" idx="12"/>
          </p:nvPr>
        </p:nvSpPr>
        <p:spPr>
          <a:xfrm>
            <a:off x="4510703"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8" name="Picture Placeholder 37">
            <a:extLst>
              <a:ext uri="{FF2B5EF4-FFF2-40B4-BE49-F238E27FC236}">
                <a16:creationId xmlns:a16="http://schemas.microsoft.com/office/drawing/2014/main" id="{1C7E87A0-EB2E-439E-A8F2-BA720829812A}"/>
              </a:ext>
            </a:extLst>
          </p:cNvPr>
          <p:cNvSpPr>
            <a:spLocks noGrp="1"/>
          </p:cNvSpPr>
          <p:nvPr>
            <p:ph type="pic" sz="quarter" idx="13"/>
          </p:nvPr>
        </p:nvSpPr>
        <p:spPr>
          <a:xfrm>
            <a:off x="8011094" y="19050"/>
            <a:ext cx="3513450" cy="4540933"/>
          </a:xfrm>
          <a:custGeom>
            <a:avLst/>
            <a:gdLst>
              <a:gd name="connsiteX0" fmla="*/ 0 w 7027815"/>
              <a:gd name="connsiteY0" fmla="*/ 0 h 6798647"/>
              <a:gd name="connsiteX1" fmla="*/ 7027815 w 7027815"/>
              <a:gd name="connsiteY1" fmla="*/ 0 h 6798647"/>
              <a:gd name="connsiteX2" fmla="*/ 7027815 w 7027815"/>
              <a:gd name="connsiteY2" fmla="*/ 6798647 h 6798647"/>
              <a:gd name="connsiteX3" fmla="*/ 0 w 7027815"/>
              <a:gd name="connsiteY3" fmla="*/ 6798647 h 6798647"/>
            </a:gdLst>
            <a:ahLst/>
            <a:cxnLst>
              <a:cxn ang="0">
                <a:pos x="connsiteX0" y="connsiteY0"/>
              </a:cxn>
              <a:cxn ang="0">
                <a:pos x="connsiteX1" y="connsiteY1"/>
              </a:cxn>
              <a:cxn ang="0">
                <a:pos x="connsiteX2" y="connsiteY2"/>
              </a:cxn>
              <a:cxn ang="0">
                <a:pos x="connsiteX3" y="connsiteY3"/>
              </a:cxn>
            </a:cxnLst>
            <a:rect l="l" t="t" r="r" b="b"/>
            <a:pathLst>
              <a:path w="7027815" h="6798647">
                <a:moveTo>
                  <a:pt x="0" y="0"/>
                </a:moveTo>
                <a:lnTo>
                  <a:pt x="7027815" y="0"/>
                </a:lnTo>
                <a:lnTo>
                  <a:pt x="7027815" y="6798647"/>
                </a:lnTo>
                <a:lnTo>
                  <a:pt x="0" y="679864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6796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1000" fill="hold"/>
                                        <p:tgtEl>
                                          <p:spTgt spid="34"/>
                                        </p:tgtEl>
                                        <p:attrNameLst>
                                          <p:attrName>ppt_x</p:attrName>
                                        </p:attrNameLst>
                                      </p:cBhvr>
                                      <p:tavLst>
                                        <p:tav tm="0">
                                          <p:val>
                                            <p:strVal val="#ppt_x"/>
                                          </p:val>
                                        </p:tav>
                                        <p:tav tm="100000">
                                          <p:val>
                                            <p:strVal val="#ppt_x"/>
                                          </p:val>
                                        </p:tav>
                                      </p:tavLst>
                                    </p:anim>
                                    <p:anim calcmode="lin" valueType="num">
                                      <p:cBhvr additive="base">
                                        <p:cTn id="80" dur="1000" fill="hold"/>
                                        <p:tgtEl>
                                          <p:spTgt spid="34"/>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60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1000" fill="hold"/>
                                        <p:tgtEl>
                                          <p:spTgt spid="36"/>
                                        </p:tgtEl>
                                        <p:attrNameLst>
                                          <p:attrName>ppt_x</p:attrName>
                                        </p:attrNameLst>
                                      </p:cBhvr>
                                      <p:tavLst>
                                        <p:tav tm="0">
                                          <p:val>
                                            <p:strVal val="#ppt_x"/>
                                          </p:val>
                                        </p:tav>
                                        <p:tav tm="100000">
                                          <p:val>
                                            <p:strVal val="#ppt_x"/>
                                          </p:val>
                                        </p:tav>
                                      </p:tavLst>
                                    </p:anim>
                                    <p:anim calcmode="lin" valueType="num">
                                      <p:cBhvr additive="base">
                                        <p:cTn id="84" dur="1000" fill="hold"/>
                                        <p:tgtEl>
                                          <p:spTgt spid="36"/>
                                        </p:tgtEl>
                                        <p:attrNameLst>
                                          <p:attrName>ppt_y</p:attrName>
                                        </p:attrNameLst>
                                      </p:cBhvr>
                                      <p:tavLst>
                                        <p:tav tm="0">
                                          <p:val>
                                            <p:strVal val="0-#ppt_h/2"/>
                                          </p:val>
                                        </p:tav>
                                        <p:tav tm="100000">
                                          <p:val>
                                            <p:strVal val="#ppt_y"/>
                                          </p:val>
                                        </p:tav>
                                      </p:tavLst>
                                    </p:anim>
                                  </p:childTnLst>
                                </p:cTn>
                              </p:par>
                              <p:par>
                                <p:cTn id="85" presetID="2" presetClass="entr" presetSubtype="1" decel="100000" fill="hold" grpId="0" nodeType="withEffect">
                                  <p:stCondLst>
                                    <p:cond delay="70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1000" fill="hold"/>
                                        <p:tgtEl>
                                          <p:spTgt spid="38"/>
                                        </p:tgtEl>
                                        <p:attrNameLst>
                                          <p:attrName>ppt_x</p:attrName>
                                        </p:attrNameLst>
                                      </p:cBhvr>
                                      <p:tavLst>
                                        <p:tav tm="0">
                                          <p:val>
                                            <p:strVal val="#ppt_x"/>
                                          </p:val>
                                        </p:tav>
                                        <p:tav tm="100000">
                                          <p:val>
                                            <p:strVal val="#ppt_x"/>
                                          </p:val>
                                        </p:tav>
                                      </p:tavLst>
                                    </p:anim>
                                    <p:anim calcmode="lin" valueType="num">
                                      <p:cBhvr additive="base">
                                        <p:cTn id="88"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P spid="34" grpId="0" animBg="1"/>
      <p:bldP spid="36" grpId="0" animBg="1"/>
      <p:bldP spid="38"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7779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FB9F4C7F-2A5D-4D40-BCCE-E7E4BDAF928B}"/>
              </a:ext>
            </a:extLst>
          </p:cNvPr>
          <p:cNvSpPr>
            <a:spLocks noGrp="1"/>
          </p:cNvSpPr>
          <p:nvPr>
            <p:ph type="pic" sz="quarter" idx="11"/>
          </p:nvPr>
        </p:nvSpPr>
        <p:spPr>
          <a:xfrm>
            <a:off x="1010312" y="2086901"/>
            <a:ext cx="10514231" cy="4771100"/>
          </a:xfrm>
          <a:custGeom>
            <a:avLst/>
            <a:gdLst>
              <a:gd name="connsiteX0" fmla="*/ 0 w 21031200"/>
              <a:gd name="connsiteY0" fmla="*/ 0 h 6858000"/>
              <a:gd name="connsiteX1" fmla="*/ 21031200 w 21031200"/>
              <a:gd name="connsiteY1" fmla="*/ 0 h 6858000"/>
              <a:gd name="connsiteX2" fmla="*/ 21031200 w 21031200"/>
              <a:gd name="connsiteY2" fmla="*/ 6858000 h 6858000"/>
              <a:gd name="connsiteX3" fmla="*/ 0 w 21031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031200" h="6858000">
                <a:moveTo>
                  <a:pt x="0" y="0"/>
                </a:moveTo>
                <a:lnTo>
                  <a:pt x="21031200" y="0"/>
                </a:lnTo>
                <a:lnTo>
                  <a:pt x="21031200" y="6858000"/>
                </a:lnTo>
                <a:lnTo>
                  <a:pt x="0" y="6858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376291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CF747D30-5F06-4929-9893-C14831797805}"/>
              </a:ext>
            </a:extLst>
          </p:cNvPr>
          <p:cNvSpPr>
            <a:spLocks noGrp="1"/>
          </p:cNvSpPr>
          <p:nvPr>
            <p:ph type="pic" sz="quarter" idx="11"/>
          </p:nvPr>
        </p:nvSpPr>
        <p:spPr>
          <a:xfrm>
            <a:off x="4446932" y="1779718"/>
            <a:ext cx="3298135" cy="3298564"/>
          </a:xfrm>
          <a:custGeom>
            <a:avLst/>
            <a:gdLst>
              <a:gd name="connsiteX0" fmla="*/ 3298564 w 6597128"/>
              <a:gd name="connsiteY0" fmla="*/ 0 h 6597128"/>
              <a:gd name="connsiteX1" fmla="*/ 6597128 w 6597128"/>
              <a:gd name="connsiteY1" fmla="*/ 3298564 h 6597128"/>
              <a:gd name="connsiteX2" fmla="*/ 3298564 w 6597128"/>
              <a:gd name="connsiteY2" fmla="*/ 6597128 h 6597128"/>
              <a:gd name="connsiteX3" fmla="*/ 0 w 6597128"/>
              <a:gd name="connsiteY3" fmla="*/ 3298564 h 6597128"/>
              <a:gd name="connsiteX4" fmla="*/ 3298564 w 6597128"/>
              <a:gd name="connsiteY4" fmla="*/ 0 h 659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7128" h="6597128">
                <a:moveTo>
                  <a:pt x="3298564" y="0"/>
                </a:moveTo>
                <a:cubicBezTo>
                  <a:pt x="5120311" y="0"/>
                  <a:pt x="6597128" y="1476817"/>
                  <a:pt x="6597128" y="3298564"/>
                </a:cubicBezTo>
                <a:cubicBezTo>
                  <a:pt x="6597128" y="5120311"/>
                  <a:pt x="5120311" y="6597128"/>
                  <a:pt x="3298564" y="6597128"/>
                </a:cubicBezTo>
                <a:cubicBezTo>
                  <a:pt x="1476817" y="6597128"/>
                  <a:pt x="0" y="5120311"/>
                  <a:pt x="0" y="3298564"/>
                </a:cubicBezTo>
                <a:cubicBezTo>
                  <a:pt x="0" y="1476817"/>
                  <a:pt x="1476817" y="0"/>
                  <a:pt x="3298564"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Picture Placeholder 32">
            <a:extLst>
              <a:ext uri="{FF2B5EF4-FFF2-40B4-BE49-F238E27FC236}">
                <a16:creationId xmlns:a16="http://schemas.microsoft.com/office/drawing/2014/main" id="{EA41444C-3F22-4C91-9F40-BD5718D7A2C4}"/>
              </a:ext>
            </a:extLst>
          </p:cNvPr>
          <p:cNvSpPr>
            <a:spLocks noGrp="1"/>
          </p:cNvSpPr>
          <p:nvPr>
            <p:ph type="pic" sz="quarter" idx="12"/>
          </p:nvPr>
        </p:nvSpPr>
        <p:spPr>
          <a:xfrm>
            <a:off x="4153153" y="1485900"/>
            <a:ext cx="3885694" cy="3886200"/>
          </a:xfrm>
          <a:custGeom>
            <a:avLst/>
            <a:gdLst>
              <a:gd name="connsiteX0" fmla="*/ 3886200 w 7772400"/>
              <a:gd name="connsiteY0" fmla="*/ 730994 h 7772400"/>
              <a:gd name="connsiteX1" fmla="*/ 730994 w 7772400"/>
              <a:gd name="connsiteY1" fmla="*/ 3886200 h 7772400"/>
              <a:gd name="connsiteX2" fmla="*/ 3886200 w 7772400"/>
              <a:gd name="connsiteY2" fmla="*/ 7041406 h 7772400"/>
              <a:gd name="connsiteX3" fmla="*/ 7041406 w 7772400"/>
              <a:gd name="connsiteY3" fmla="*/ 3886200 h 7772400"/>
              <a:gd name="connsiteX4" fmla="*/ 3886200 w 7772400"/>
              <a:gd name="connsiteY4" fmla="*/ 730994 h 7772400"/>
              <a:gd name="connsiteX5" fmla="*/ 3886200 w 7772400"/>
              <a:gd name="connsiteY5" fmla="*/ 0 h 7772400"/>
              <a:gd name="connsiteX6" fmla="*/ 7772400 w 7772400"/>
              <a:gd name="connsiteY6" fmla="*/ 3886200 h 7772400"/>
              <a:gd name="connsiteX7" fmla="*/ 3886200 w 7772400"/>
              <a:gd name="connsiteY7" fmla="*/ 7772400 h 7772400"/>
              <a:gd name="connsiteX8" fmla="*/ 0 w 7772400"/>
              <a:gd name="connsiteY8" fmla="*/ 3886200 h 7772400"/>
              <a:gd name="connsiteX9" fmla="*/ 3886200 w 7772400"/>
              <a:gd name="connsiteY9" fmla="*/ 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2400" h="7772400">
                <a:moveTo>
                  <a:pt x="3886200" y="730994"/>
                </a:moveTo>
                <a:cubicBezTo>
                  <a:pt x="2143628" y="730994"/>
                  <a:pt x="730994" y="2143628"/>
                  <a:pt x="730994" y="3886200"/>
                </a:cubicBezTo>
                <a:cubicBezTo>
                  <a:pt x="730994" y="5628772"/>
                  <a:pt x="2143628" y="7041406"/>
                  <a:pt x="3886200" y="7041406"/>
                </a:cubicBezTo>
                <a:cubicBezTo>
                  <a:pt x="5628772" y="7041406"/>
                  <a:pt x="7041406" y="5628772"/>
                  <a:pt x="7041406" y="3886200"/>
                </a:cubicBezTo>
                <a:cubicBezTo>
                  <a:pt x="7041406" y="2143628"/>
                  <a:pt x="5628772" y="730994"/>
                  <a:pt x="3886200" y="730994"/>
                </a:cubicBezTo>
                <a:close/>
                <a:moveTo>
                  <a:pt x="3886200" y="0"/>
                </a:moveTo>
                <a:cubicBezTo>
                  <a:pt x="6032489" y="0"/>
                  <a:pt x="7772400" y="1739911"/>
                  <a:pt x="7772400" y="3886200"/>
                </a:cubicBezTo>
                <a:cubicBezTo>
                  <a:pt x="7772400" y="6032489"/>
                  <a:pt x="6032489" y="7772400"/>
                  <a:pt x="3886200" y="7772400"/>
                </a:cubicBezTo>
                <a:cubicBezTo>
                  <a:pt x="1739911" y="7772400"/>
                  <a:pt x="0" y="6032489"/>
                  <a:pt x="0" y="3886200"/>
                </a:cubicBezTo>
                <a:cubicBezTo>
                  <a:pt x="0" y="1739911"/>
                  <a:pt x="1739911" y="0"/>
                  <a:pt x="3886200"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5302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2DB9995-D3FD-47E7-85B7-8BE236C57850}" type="datetimeFigureOut">
              <a:rPr lang="el-GR" smtClean="0"/>
              <a:pPr/>
              <a:t>12/7/2022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F58A05F-F170-4C59-A096-5511605FD6FD}" type="slidenum">
              <a:rPr lang="el-GR" smtClean="0"/>
              <a:pPr/>
              <a:t>‹#›</a:t>
            </a:fld>
            <a:endParaRPr lang="el-GR"/>
          </a:p>
        </p:txBody>
      </p:sp>
    </p:spTree>
    <p:extLst>
      <p:ext uri="{BB962C8B-B14F-4D97-AF65-F5344CB8AC3E}">
        <p14:creationId xmlns:p14="http://schemas.microsoft.com/office/powerpoint/2010/main" val="19419032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D25A3235-8D2E-4A4E-99DE-57FB7A682315}"/>
              </a:ext>
            </a:extLst>
          </p:cNvPr>
          <p:cNvSpPr>
            <a:spLocks noGrp="1"/>
          </p:cNvSpPr>
          <p:nvPr>
            <p:ph type="pic" sz="quarter" idx="11"/>
          </p:nvPr>
        </p:nvSpPr>
        <p:spPr>
          <a:xfrm>
            <a:off x="7464833" y="-1237337"/>
            <a:ext cx="6811255" cy="6812142"/>
          </a:xfrm>
          <a:custGeom>
            <a:avLst/>
            <a:gdLst>
              <a:gd name="connsiteX0" fmla="*/ 6812141 w 13624284"/>
              <a:gd name="connsiteY0" fmla="*/ 0 h 13624284"/>
              <a:gd name="connsiteX1" fmla="*/ 8656649 w 13624284"/>
              <a:gd name="connsiteY1" fmla="*/ 764020 h 13624284"/>
              <a:gd name="connsiteX2" fmla="*/ 12860265 w 13624284"/>
              <a:gd name="connsiteY2" fmla="*/ 4967635 h 13624284"/>
              <a:gd name="connsiteX3" fmla="*/ 12860265 w 13624284"/>
              <a:gd name="connsiteY3" fmla="*/ 8656651 h 13624284"/>
              <a:gd name="connsiteX4" fmla="*/ 8656649 w 13624284"/>
              <a:gd name="connsiteY4" fmla="*/ 12860265 h 13624284"/>
              <a:gd name="connsiteX5" fmla="*/ 4967633 w 13624284"/>
              <a:gd name="connsiteY5" fmla="*/ 12860265 h 13624284"/>
              <a:gd name="connsiteX6" fmla="*/ 764019 w 13624284"/>
              <a:gd name="connsiteY6" fmla="*/ 8656651 h 13624284"/>
              <a:gd name="connsiteX7" fmla="*/ 764019 w 13624284"/>
              <a:gd name="connsiteY7" fmla="*/ 4967635 h 13624284"/>
              <a:gd name="connsiteX8" fmla="*/ 4967633 w 13624284"/>
              <a:gd name="connsiteY8" fmla="*/ 764020 h 13624284"/>
              <a:gd name="connsiteX9" fmla="*/ 6812141 w 13624284"/>
              <a:gd name="connsiteY9" fmla="*/ 0 h 1362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24284" h="13624284">
                <a:moveTo>
                  <a:pt x="6812141" y="0"/>
                </a:moveTo>
                <a:cubicBezTo>
                  <a:pt x="7479721" y="0"/>
                  <a:pt x="8147301" y="254673"/>
                  <a:pt x="8656649" y="764020"/>
                </a:cubicBezTo>
                <a:lnTo>
                  <a:pt x="12860265" y="4967635"/>
                </a:lnTo>
                <a:cubicBezTo>
                  <a:pt x="13878957" y="5986328"/>
                  <a:pt x="13878957" y="7637957"/>
                  <a:pt x="12860265" y="8656651"/>
                </a:cubicBezTo>
                <a:lnTo>
                  <a:pt x="8656649" y="12860265"/>
                </a:lnTo>
                <a:cubicBezTo>
                  <a:pt x="7637955" y="13878958"/>
                  <a:pt x="5986327" y="13878958"/>
                  <a:pt x="4967633" y="12860265"/>
                </a:cubicBezTo>
                <a:lnTo>
                  <a:pt x="764019" y="8656651"/>
                </a:lnTo>
                <a:cubicBezTo>
                  <a:pt x="-254674" y="7637957"/>
                  <a:pt x="-254674" y="5986328"/>
                  <a:pt x="764019" y="4967635"/>
                </a:cubicBezTo>
                <a:lnTo>
                  <a:pt x="4967633" y="764020"/>
                </a:lnTo>
                <a:cubicBezTo>
                  <a:pt x="5476981" y="254673"/>
                  <a:pt x="6144561" y="0"/>
                  <a:pt x="6812141"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9821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49ACEC90-495F-4154-8896-DDAB71754574}"/>
              </a:ext>
            </a:extLst>
          </p:cNvPr>
          <p:cNvSpPr>
            <a:spLocks noGrp="1"/>
          </p:cNvSpPr>
          <p:nvPr>
            <p:ph type="pic" sz="quarter" idx="11"/>
          </p:nvPr>
        </p:nvSpPr>
        <p:spPr>
          <a:xfrm>
            <a:off x="1563110" y="-1104481"/>
            <a:ext cx="9065781" cy="9066962"/>
          </a:xfrm>
          <a:custGeom>
            <a:avLst/>
            <a:gdLst>
              <a:gd name="connsiteX0" fmla="*/ 9066962 w 18133923"/>
              <a:gd name="connsiteY0" fmla="*/ 0 h 18133924"/>
              <a:gd name="connsiteX1" fmla="*/ 11522002 w 18133923"/>
              <a:gd name="connsiteY1" fmla="*/ 1016911 h 18133924"/>
              <a:gd name="connsiteX2" fmla="*/ 17117012 w 18133923"/>
              <a:gd name="connsiteY2" fmla="*/ 6611923 h 18133924"/>
              <a:gd name="connsiteX3" fmla="*/ 17117012 w 18133923"/>
              <a:gd name="connsiteY3" fmla="*/ 11522003 h 18133924"/>
              <a:gd name="connsiteX4" fmla="*/ 11522002 w 18133923"/>
              <a:gd name="connsiteY4" fmla="*/ 17117014 h 18133924"/>
              <a:gd name="connsiteX5" fmla="*/ 6611921 w 18133923"/>
              <a:gd name="connsiteY5" fmla="*/ 17117014 h 18133924"/>
              <a:gd name="connsiteX6" fmla="*/ 1016910 w 18133923"/>
              <a:gd name="connsiteY6" fmla="*/ 11522003 h 18133924"/>
              <a:gd name="connsiteX7" fmla="*/ 1016910 w 18133923"/>
              <a:gd name="connsiteY7" fmla="*/ 6611923 h 18133924"/>
              <a:gd name="connsiteX8" fmla="*/ 6611921 w 18133923"/>
              <a:gd name="connsiteY8" fmla="*/ 1016911 h 18133924"/>
              <a:gd name="connsiteX9" fmla="*/ 9066962 w 18133923"/>
              <a:gd name="connsiteY9" fmla="*/ 0 h 1813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33923" h="18133924">
                <a:moveTo>
                  <a:pt x="9066962" y="0"/>
                </a:moveTo>
                <a:cubicBezTo>
                  <a:pt x="9955511" y="0"/>
                  <a:pt x="10844061" y="338970"/>
                  <a:pt x="11522002" y="1016911"/>
                </a:cubicBezTo>
                <a:lnTo>
                  <a:pt x="17117012" y="6611923"/>
                </a:lnTo>
                <a:cubicBezTo>
                  <a:pt x="18472894" y="7967804"/>
                  <a:pt x="18472894" y="10166121"/>
                  <a:pt x="17117012" y="11522003"/>
                </a:cubicBezTo>
                <a:lnTo>
                  <a:pt x="11522002" y="17117014"/>
                </a:lnTo>
                <a:cubicBezTo>
                  <a:pt x="10166120" y="18472895"/>
                  <a:pt x="7967803" y="18472895"/>
                  <a:pt x="6611921" y="17117014"/>
                </a:cubicBezTo>
                <a:lnTo>
                  <a:pt x="1016910" y="11522003"/>
                </a:lnTo>
                <a:cubicBezTo>
                  <a:pt x="-338971" y="10166121"/>
                  <a:pt x="-338971" y="7967804"/>
                  <a:pt x="1016910" y="6611923"/>
                </a:cubicBezTo>
                <a:lnTo>
                  <a:pt x="6611921" y="1016911"/>
                </a:lnTo>
                <a:cubicBezTo>
                  <a:pt x="7289862" y="338970"/>
                  <a:pt x="8178412" y="0"/>
                  <a:pt x="906696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4056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1" name="Picture Placeholder 30">
            <a:extLst>
              <a:ext uri="{FF2B5EF4-FFF2-40B4-BE49-F238E27FC236}">
                <a16:creationId xmlns:a16="http://schemas.microsoft.com/office/drawing/2014/main" id="{A188C302-F2F4-4C7D-B60F-C05B178B1074}"/>
              </a:ext>
            </a:extLst>
          </p:cNvPr>
          <p:cNvSpPr>
            <a:spLocks noGrp="1"/>
          </p:cNvSpPr>
          <p:nvPr>
            <p:ph type="pic" sz="quarter" idx="11"/>
          </p:nvPr>
        </p:nvSpPr>
        <p:spPr>
          <a:xfrm>
            <a:off x="1753562" y="1151476"/>
            <a:ext cx="8684875" cy="4555049"/>
          </a:xfrm>
          <a:custGeom>
            <a:avLst/>
            <a:gdLst>
              <a:gd name="connsiteX0" fmla="*/ 0 w 17372011"/>
              <a:gd name="connsiteY0" fmla="*/ 0 h 9110097"/>
              <a:gd name="connsiteX1" fmla="*/ 17372011 w 17372011"/>
              <a:gd name="connsiteY1" fmla="*/ 0 h 9110097"/>
              <a:gd name="connsiteX2" fmla="*/ 17372011 w 17372011"/>
              <a:gd name="connsiteY2" fmla="*/ 9110097 h 9110097"/>
              <a:gd name="connsiteX3" fmla="*/ 0 w 17372011"/>
              <a:gd name="connsiteY3" fmla="*/ 9110097 h 9110097"/>
            </a:gdLst>
            <a:ahLst/>
            <a:cxnLst>
              <a:cxn ang="0">
                <a:pos x="connsiteX0" y="connsiteY0"/>
              </a:cxn>
              <a:cxn ang="0">
                <a:pos x="connsiteX1" y="connsiteY1"/>
              </a:cxn>
              <a:cxn ang="0">
                <a:pos x="connsiteX2" y="connsiteY2"/>
              </a:cxn>
              <a:cxn ang="0">
                <a:pos x="connsiteX3" y="connsiteY3"/>
              </a:cxn>
            </a:cxnLst>
            <a:rect l="l" t="t" r="r" b="b"/>
            <a:pathLst>
              <a:path w="17372011" h="9110097">
                <a:moveTo>
                  <a:pt x="0" y="0"/>
                </a:moveTo>
                <a:lnTo>
                  <a:pt x="17372011" y="0"/>
                </a:lnTo>
                <a:lnTo>
                  <a:pt x="17372011" y="9110097"/>
                </a:lnTo>
                <a:lnTo>
                  <a:pt x="0" y="9110097"/>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18455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41230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Tree>
    <p:extLst>
      <p:ext uri="{BB962C8B-B14F-4D97-AF65-F5344CB8AC3E}">
        <p14:creationId xmlns:p14="http://schemas.microsoft.com/office/powerpoint/2010/main" val="35121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bg1"/>
                </a:solidFill>
                <a:latin typeface="+mj-lt"/>
              </a:rPr>
              <a:t>Nova</a:t>
            </a:r>
            <a:r>
              <a:rPr lang="en-US" sz="1000">
                <a:solidFill>
                  <a:schemeClr val="bg1"/>
                </a:solidFill>
              </a:rPr>
              <a:t> presentation to DesignTuts team</a:t>
            </a:r>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bg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accent1"/>
                </a:solidFill>
                <a:latin typeface="+mj-lt"/>
              </a:rPr>
              <a:pPr algn="ctr"/>
              <a:t>‹#›</a:t>
            </a:fld>
            <a:endParaRPr lang="en-US" sz="600" b="1">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2" name="Picture Placeholder 31">
            <a:extLst>
              <a:ext uri="{FF2B5EF4-FFF2-40B4-BE49-F238E27FC236}">
                <a16:creationId xmlns:a16="http://schemas.microsoft.com/office/drawing/2014/main" id="{9DC17701-36D1-42E2-8FCA-611856F74873}"/>
              </a:ext>
            </a:extLst>
          </p:cNvPr>
          <p:cNvSpPr>
            <a:spLocks noGrp="1"/>
          </p:cNvSpPr>
          <p:nvPr>
            <p:ph type="pic" sz="quarter" idx="11"/>
          </p:nvPr>
        </p:nvSpPr>
        <p:spPr>
          <a:xfrm>
            <a:off x="5355602" y="2105328"/>
            <a:ext cx="1480796" cy="1480989"/>
          </a:xfrm>
          <a:custGeom>
            <a:avLst/>
            <a:gdLst>
              <a:gd name="connsiteX0" fmla="*/ 1480989 w 2961978"/>
              <a:gd name="connsiteY0" fmla="*/ 0 h 2961978"/>
              <a:gd name="connsiteX1" fmla="*/ 2961978 w 2961978"/>
              <a:gd name="connsiteY1" fmla="*/ 1480989 h 2961978"/>
              <a:gd name="connsiteX2" fmla="*/ 1480989 w 2961978"/>
              <a:gd name="connsiteY2" fmla="*/ 2961978 h 2961978"/>
              <a:gd name="connsiteX3" fmla="*/ 0 w 2961978"/>
              <a:gd name="connsiteY3" fmla="*/ 1480989 h 2961978"/>
              <a:gd name="connsiteX4" fmla="*/ 1480989 w 2961978"/>
              <a:gd name="connsiteY4" fmla="*/ 0 h 296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978" h="2961978">
                <a:moveTo>
                  <a:pt x="1480989" y="0"/>
                </a:moveTo>
                <a:cubicBezTo>
                  <a:pt x="2298917" y="0"/>
                  <a:pt x="2961978" y="663061"/>
                  <a:pt x="2961978" y="1480989"/>
                </a:cubicBezTo>
                <a:cubicBezTo>
                  <a:pt x="2961978" y="2298917"/>
                  <a:pt x="2298917" y="2961978"/>
                  <a:pt x="1480989" y="2961978"/>
                </a:cubicBezTo>
                <a:cubicBezTo>
                  <a:pt x="663061" y="2961978"/>
                  <a:pt x="0" y="2298917"/>
                  <a:pt x="0" y="1480989"/>
                </a:cubicBezTo>
                <a:cubicBezTo>
                  <a:pt x="0" y="663061"/>
                  <a:pt x="663061" y="0"/>
                  <a:pt x="1480989"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33" name="Rectangle 32">
            <a:hlinkClick r:id="rId2"/>
            <a:extLst>
              <a:ext uri="{FF2B5EF4-FFF2-40B4-BE49-F238E27FC236}">
                <a16:creationId xmlns:a16="http://schemas.microsoft.com/office/drawing/2014/main" id="{8036C654-8E26-4582-AADC-9E57C5420647}"/>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1754599F-3CFA-41D6-8B42-B5BB4FD4857C}"/>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Freeform 6">
            <a:extLst>
              <a:ext uri="{FF2B5EF4-FFF2-40B4-BE49-F238E27FC236}">
                <a16:creationId xmlns:a16="http://schemas.microsoft.com/office/drawing/2014/main" id="{66AE0A12-CA38-46AF-887D-A8040783E0DE}"/>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6" name="Rectangle 35">
            <a:hlinkClick r:id="rId3"/>
            <a:extLst>
              <a:ext uri="{FF2B5EF4-FFF2-40B4-BE49-F238E27FC236}">
                <a16:creationId xmlns:a16="http://schemas.microsoft.com/office/drawing/2014/main" id="{6FBF977B-BFE5-482B-AC59-2585DE3C4761}"/>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37" name="Freeform 7">
            <a:extLst>
              <a:ext uri="{FF2B5EF4-FFF2-40B4-BE49-F238E27FC236}">
                <a16:creationId xmlns:a16="http://schemas.microsoft.com/office/drawing/2014/main" id="{B1DDBC2E-A6CF-43CE-9AAF-C2B541CAF53F}"/>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38" name="Oval 37">
            <a:extLst>
              <a:ext uri="{FF2B5EF4-FFF2-40B4-BE49-F238E27FC236}">
                <a16:creationId xmlns:a16="http://schemas.microsoft.com/office/drawing/2014/main" id="{25CAF123-C9F9-4C51-BA2B-BD2927AA7315}"/>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38">
            <a:hlinkClick r:id="rId4"/>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0" name="Freeform 8">
            <a:extLst>
              <a:ext uri="{FF2B5EF4-FFF2-40B4-BE49-F238E27FC236}">
                <a16:creationId xmlns:a16="http://schemas.microsoft.com/office/drawing/2014/main" id="{2AFE62C3-A2D6-4CEF-94FB-5C98D38F5327}"/>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41" name="Oval 40">
            <a:extLst>
              <a:ext uri="{FF2B5EF4-FFF2-40B4-BE49-F238E27FC236}">
                <a16:creationId xmlns:a16="http://schemas.microsoft.com/office/drawing/2014/main" id="{EC3300C3-2775-4512-94A3-A6658583F1A5}"/>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86921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 calcmode="lin" valueType="num">
                                      <p:cBhvr>
                                        <p:cTn id="45" dur="500" fill="hold"/>
                                        <p:tgtEl>
                                          <p:spTgt spid="41"/>
                                        </p:tgtEl>
                                        <p:attrNameLst>
                                          <p:attrName>style.rotation</p:attrName>
                                        </p:attrNameLst>
                                      </p:cBhvr>
                                      <p:tavLst>
                                        <p:tav tm="0">
                                          <p:val>
                                            <p:fltVal val="360"/>
                                          </p:val>
                                        </p:tav>
                                        <p:tav tm="100000">
                                          <p:val>
                                            <p:fltVal val="0"/>
                                          </p:val>
                                        </p:tav>
                                      </p:tavLst>
                                    </p:anim>
                                    <p:animEffect transition="in" filter="fade">
                                      <p:cBhvr>
                                        <p:cTn id="46" dur="500"/>
                                        <p:tgtEl>
                                          <p:spTgt spid="4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 calcmode="lin" valueType="num">
                                      <p:cBhvr>
                                        <p:cTn id="51" dur="500" fill="hold"/>
                                        <p:tgtEl>
                                          <p:spTgt spid="40"/>
                                        </p:tgtEl>
                                        <p:attrNameLst>
                                          <p:attrName>style.rotation</p:attrName>
                                        </p:attrNameLst>
                                      </p:cBhvr>
                                      <p:tavLst>
                                        <p:tav tm="0">
                                          <p:val>
                                            <p:fltVal val="360"/>
                                          </p:val>
                                        </p:tav>
                                        <p:tav tm="100000">
                                          <p:val>
                                            <p:fltVal val="0"/>
                                          </p:val>
                                        </p:tav>
                                      </p:tavLst>
                                    </p:anim>
                                    <p:animEffect transition="in" filter="fade">
                                      <p:cBhvr>
                                        <p:cTn id="52" dur="500"/>
                                        <p:tgtEl>
                                          <p:spTgt spid="4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 calcmode="lin" valueType="num">
                                      <p:cBhvr>
                                        <p:cTn id="57" dur="500" fill="hold"/>
                                        <p:tgtEl>
                                          <p:spTgt spid="34"/>
                                        </p:tgtEl>
                                        <p:attrNameLst>
                                          <p:attrName>style.rotation</p:attrName>
                                        </p:attrNameLst>
                                      </p:cBhvr>
                                      <p:tavLst>
                                        <p:tav tm="0">
                                          <p:val>
                                            <p:fltVal val="360"/>
                                          </p:val>
                                        </p:tav>
                                        <p:tav tm="100000">
                                          <p:val>
                                            <p:fltVal val="0"/>
                                          </p:val>
                                        </p:tav>
                                      </p:tavLst>
                                    </p:anim>
                                    <p:animEffect transition="in" filter="fade">
                                      <p:cBhvr>
                                        <p:cTn id="58" dur="500"/>
                                        <p:tgtEl>
                                          <p:spTgt spid="3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 calcmode="lin" valueType="num">
                                      <p:cBhvr>
                                        <p:cTn id="69" dur="500" fill="hold"/>
                                        <p:tgtEl>
                                          <p:spTgt spid="38"/>
                                        </p:tgtEl>
                                        <p:attrNameLst>
                                          <p:attrName>style.rotation</p:attrName>
                                        </p:attrNameLst>
                                      </p:cBhvr>
                                      <p:tavLst>
                                        <p:tav tm="0">
                                          <p:val>
                                            <p:fltVal val="360"/>
                                          </p:val>
                                        </p:tav>
                                        <p:tav tm="100000">
                                          <p:val>
                                            <p:fltVal val="0"/>
                                          </p:val>
                                        </p:tav>
                                      </p:tavLst>
                                    </p:anim>
                                    <p:animEffect transition="in" filter="fade">
                                      <p:cBhvr>
                                        <p:cTn id="70" dur="500"/>
                                        <p:tgtEl>
                                          <p:spTgt spid="3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 calcmode="lin" valueType="num">
                                      <p:cBhvr>
                                        <p:cTn id="75" dur="500" fill="hold"/>
                                        <p:tgtEl>
                                          <p:spTgt spid="37"/>
                                        </p:tgtEl>
                                        <p:attrNameLst>
                                          <p:attrName>style.rotation</p:attrName>
                                        </p:attrNameLst>
                                      </p:cBhvr>
                                      <p:tavLst>
                                        <p:tav tm="0">
                                          <p:val>
                                            <p:fltVal val="360"/>
                                          </p:val>
                                        </p:tav>
                                        <p:tav tm="100000">
                                          <p:val>
                                            <p:fltVal val="0"/>
                                          </p:val>
                                        </p:tav>
                                      </p:tavLst>
                                    </p:anim>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34" grpId="0" animBg="1"/>
      <p:bldP spid="35" grpId="0" animBg="1"/>
      <p:bldP spid="37" grpId="0" animBg="1"/>
      <p:bldP spid="38" grpId="0" animBg="1"/>
      <p:bldP spid="40" grpId="0" animBg="1"/>
      <p:bldP spid="41"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473105-05F0-4EBC-BD76-4F264E70ED15}"/>
              </a:ext>
            </a:extLst>
          </p:cNvPr>
          <p:cNvSpPr/>
          <p:nvPr userDrawn="1"/>
        </p:nvSpPr>
        <p:spPr>
          <a:xfrm>
            <a:off x="-1" y="0"/>
            <a:ext cx="6096001" cy="6858000"/>
          </a:xfrm>
          <a:prstGeom prst="rect">
            <a:avLst/>
          </a:prstGeom>
          <a:solidFill>
            <a:srgbClr val="F2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00" b="1" dirty="0">
              <a:solidFill>
                <a:schemeClr val="accent1"/>
              </a:solidFill>
              <a:latin typeface="+mj-lt"/>
            </a:endParaRPr>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a:solidFill>
            <a:schemeClr val="bg1"/>
          </a:solidFill>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9" name="Rectangle 38">
            <a:hlinkClick r:id="rId2"/>
            <a:extLst>
              <a:ext uri="{FF2B5EF4-FFF2-40B4-BE49-F238E27FC236}">
                <a16:creationId xmlns:a16="http://schemas.microsoft.com/office/drawing/2014/main" id="{CA86A7DA-FF81-4CE5-9D05-ACAB33C5A992}"/>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3" name="Picture Placeholder 42">
            <a:extLst>
              <a:ext uri="{FF2B5EF4-FFF2-40B4-BE49-F238E27FC236}">
                <a16:creationId xmlns:a16="http://schemas.microsoft.com/office/drawing/2014/main" id="{E1B72906-D011-4FC4-B096-6828318EC788}"/>
              </a:ext>
            </a:extLst>
          </p:cNvPr>
          <p:cNvSpPr>
            <a:spLocks noGrp="1"/>
          </p:cNvSpPr>
          <p:nvPr>
            <p:ph type="pic" sz="quarter" idx="11"/>
          </p:nvPr>
        </p:nvSpPr>
        <p:spPr>
          <a:xfrm>
            <a:off x="2746440" y="2270600"/>
            <a:ext cx="1491239" cy="1491433"/>
          </a:xfrm>
          <a:custGeom>
            <a:avLst/>
            <a:gdLst>
              <a:gd name="connsiteX0" fmla="*/ 1491433 w 2982866"/>
              <a:gd name="connsiteY0" fmla="*/ 0 h 2982866"/>
              <a:gd name="connsiteX1" fmla="*/ 2982866 w 2982866"/>
              <a:gd name="connsiteY1" fmla="*/ 1491433 h 2982866"/>
              <a:gd name="connsiteX2" fmla="*/ 1491433 w 2982866"/>
              <a:gd name="connsiteY2" fmla="*/ 2982866 h 2982866"/>
              <a:gd name="connsiteX3" fmla="*/ 0 w 2982866"/>
              <a:gd name="connsiteY3" fmla="*/ 1491433 h 2982866"/>
              <a:gd name="connsiteX4" fmla="*/ 1491433 w 2982866"/>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6" h="2982866">
                <a:moveTo>
                  <a:pt x="1491433" y="0"/>
                </a:moveTo>
                <a:cubicBezTo>
                  <a:pt x="2315129" y="0"/>
                  <a:pt x="2982866" y="667737"/>
                  <a:pt x="2982866" y="1491433"/>
                </a:cubicBezTo>
                <a:cubicBezTo>
                  <a:pt x="2982866"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44" name="Picture Placeholder 43">
            <a:extLst>
              <a:ext uri="{FF2B5EF4-FFF2-40B4-BE49-F238E27FC236}">
                <a16:creationId xmlns:a16="http://schemas.microsoft.com/office/drawing/2014/main" id="{483E9063-9DC3-4A11-8F7C-D719FB6F16E6}"/>
              </a:ext>
            </a:extLst>
          </p:cNvPr>
          <p:cNvSpPr>
            <a:spLocks noGrp="1"/>
          </p:cNvSpPr>
          <p:nvPr>
            <p:ph type="pic" sz="quarter" idx="12"/>
          </p:nvPr>
        </p:nvSpPr>
        <p:spPr>
          <a:xfrm>
            <a:off x="8043892" y="2270600"/>
            <a:ext cx="1491239" cy="1491433"/>
          </a:xfrm>
          <a:custGeom>
            <a:avLst/>
            <a:gdLst>
              <a:gd name="connsiteX0" fmla="*/ 1491433 w 2982867"/>
              <a:gd name="connsiteY0" fmla="*/ 0 h 2982866"/>
              <a:gd name="connsiteX1" fmla="*/ 2982867 w 2982867"/>
              <a:gd name="connsiteY1" fmla="*/ 1491433 h 2982866"/>
              <a:gd name="connsiteX2" fmla="*/ 1491433 w 2982867"/>
              <a:gd name="connsiteY2" fmla="*/ 2982866 h 2982866"/>
              <a:gd name="connsiteX3" fmla="*/ 0 w 2982867"/>
              <a:gd name="connsiteY3" fmla="*/ 1491433 h 2982866"/>
              <a:gd name="connsiteX4" fmla="*/ 1491433 w 2982867"/>
              <a:gd name="connsiteY4" fmla="*/ 0 h 298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867" h="2982866">
                <a:moveTo>
                  <a:pt x="1491433" y="0"/>
                </a:moveTo>
                <a:cubicBezTo>
                  <a:pt x="2315129" y="0"/>
                  <a:pt x="2982867" y="667737"/>
                  <a:pt x="2982867" y="1491433"/>
                </a:cubicBezTo>
                <a:cubicBezTo>
                  <a:pt x="2982867" y="2315129"/>
                  <a:pt x="2315129" y="2982866"/>
                  <a:pt x="1491433" y="2982866"/>
                </a:cubicBezTo>
                <a:cubicBezTo>
                  <a:pt x="667737" y="2982866"/>
                  <a:pt x="0" y="2315129"/>
                  <a:pt x="0" y="1491433"/>
                </a:cubicBezTo>
                <a:cubicBezTo>
                  <a:pt x="0" y="667737"/>
                  <a:pt x="667737" y="0"/>
                  <a:pt x="1491433"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750741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134AEB6-431B-4422-953A-2ABF323728C3}"/>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p:nvSpPr>
          <p:cNvPr id="29" name="Rectangle 28">
            <a:extLst>
              <a:ext uri="{FF2B5EF4-FFF2-40B4-BE49-F238E27FC236}">
                <a16:creationId xmlns:a16="http://schemas.microsoft.com/office/drawing/2014/main" id="{99473105-05F0-4EBC-BD76-4F264E70ED15}"/>
              </a:ext>
            </a:extLst>
          </p:cNvPr>
          <p:cNvSpPr/>
          <p:nvPr userDrawn="1"/>
        </p:nvSpPr>
        <p:spPr>
          <a:xfrm>
            <a:off x="6095999"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ectangle: Rounded Corners 31">
            <a:extLst>
              <a:ext uri="{FF2B5EF4-FFF2-40B4-BE49-F238E27FC236}">
                <a16:creationId xmlns:a16="http://schemas.microsoft.com/office/drawing/2014/main" id="{A9B9CF42-2F5E-4961-8605-8A62461FBDBB}"/>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Rounded Corners 41">
            <a:extLst>
              <a:ext uri="{FF2B5EF4-FFF2-40B4-BE49-F238E27FC236}">
                <a16:creationId xmlns:a16="http://schemas.microsoft.com/office/drawing/2014/main" id="{99FBE529-0523-4C82-B229-4983AF0F891C}"/>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Rounded Corners 44">
            <a:extLst>
              <a:ext uri="{FF2B5EF4-FFF2-40B4-BE49-F238E27FC236}">
                <a16:creationId xmlns:a16="http://schemas.microsoft.com/office/drawing/2014/main" id="{68E7A2E8-D057-4452-9700-7D7CA482B625}"/>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Rounded Corners 45">
            <a:extLst>
              <a:ext uri="{FF2B5EF4-FFF2-40B4-BE49-F238E27FC236}">
                <a16:creationId xmlns:a16="http://schemas.microsoft.com/office/drawing/2014/main" id="{38C79E04-5A02-475A-A581-0346419565C1}"/>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Slide Number Placeholder 5">
            <a:extLst>
              <a:ext uri="{FF2B5EF4-FFF2-40B4-BE49-F238E27FC236}">
                <a16:creationId xmlns:a16="http://schemas.microsoft.com/office/drawing/2014/main" id="{C86ADDD5-F747-4638-971B-B88417FEB774}"/>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grpSp>
        <p:nvGrpSpPr>
          <p:cNvPr id="48" name="Group 47">
            <a:extLst>
              <a:ext uri="{FF2B5EF4-FFF2-40B4-BE49-F238E27FC236}">
                <a16:creationId xmlns:a16="http://schemas.microsoft.com/office/drawing/2014/main" id="{7533F874-9F99-420E-A35B-8AA67B77BA92}"/>
              </a:ext>
            </a:extLst>
          </p:cNvPr>
          <p:cNvGrpSpPr/>
          <p:nvPr userDrawn="1"/>
        </p:nvGrpSpPr>
        <p:grpSpPr>
          <a:xfrm>
            <a:off x="474709" y="420355"/>
            <a:ext cx="51266" cy="575008"/>
            <a:chOff x="447517" y="840709"/>
            <a:chExt cx="102546" cy="1150016"/>
          </a:xfrm>
        </p:grpSpPr>
        <p:sp>
          <p:nvSpPr>
            <p:cNvPr id="49" name="Oval 28">
              <a:extLst>
                <a:ext uri="{FF2B5EF4-FFF2-40B4-BE49-F238E27FC236}">
                  <a16:creationId xmlns:a16="http://schemas.microsoft.com/office/drawing/2014/main" id="{0548226E-4171-4333-BAAA-A24C8AD3C8D4}"/>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0" name="Oval 49">
              <a:extLst>
                <a:ext uri="{FF2B5EF4-FFF2-40B4-BE49-F238E27FC236}">
                  <a16:creationId xmlns:a16="http://schemas.microsoft.com/office/drawing/2014/main" id="{C56CFE58-C131-4FA4-B57E-B94D28E0ED56}"/>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1" name="Oval 50">
              <a:extLst>
                <a:ext uri="{FF2B5EF4-FFF2-40B4-BE49-F238E27FC236}">
                  <a16:creationId xmlns:a16="http://schemas.microsoft.com/office/drawing/2014/main" id="{B33EE026-57F9-42F0-B0C1-0255B129769D}"/>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52" name="Oval 51">
              <a:extLst>
                <a:ext uri="{FF2B5EF4-FFF2-40B4-BE49-F238E27FC236}">
                  <a16:creationId xmlns:a16="http://schemas.microsoft.com/office/drawing/2014/main" id="{57DF46AE-D55E-41BF-8EB5-ECAB5E2CFA67}"/>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53" name="Rectangle 52">
            <a:hlinkClick r:id="rId2"/>
            <a:extLst>
              <a:ext uri="{FF2B5EF4-FFF2-40B4-BE49-F238E27FC236}">
                <a16:creationId xmlns:a16="http://schemas.microsoft.com/office/drawing/2014/main" id="{6BAE480D-8A10-452D-9E43-3BABA685DF24}"/>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4" name="Oval 53">
            <a:extLst>
              <a:ext uri="{FF2B5EF4-FFF2-40B4-BE49-F238E27FC236}">
                <a16:creationId xmlns:a16="http://schemas.microsoft.com/office/drawing/2014/main" id="{B8838AB6-A891-4520-BFF6-A281B8BE6886}"/>
              </a:ext>
            </a:extLst>
          </p:cNvPr>
          <p:cNvSpPr/>
          <p:nvPr userDrawn="1"/>
        </p:nvSpPr>
        <p:spPr>
          <a:xfrm rot="2700000">
            <a:off x="11716761" y="3290685"/>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Freeform 6">
            <a:extLst>
              <a:ext uri="{FF2B5EF4-FFF2-40B4-BE49-F238E27FC236}">
                <a16:creationId xmlns:a16="http://schemas.microsoft.com/office/drawing/2014/main" id="{3B721926-E38E-4EBC-9EF1-13D04B63AA71}"/>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6" name="Rectangle 55">
            <a:hlinkClick r:id="rId3"/>
            <a:extLst>
              <a:ext uri="{FF2B5EF4-FFF2-40B4-BE49-F238E27FC236}">
                <a16:creationId xmlns:a16="http://schemas.microsoft.com/office/drawing/2014/main" id="{513A54B3-318C-4D95-A42C-FD927F8F9E84}"/>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57" name="Freeform 7">
            <a:extLst>
              <a:ext uri="{FF2B5EF4-FFF2-40B4-BE49-F238E27FC236}">
                <a16:creationId xmlns:a16="http://schemas.microsoft.com/office/drawing/2014/main" id="{DF0C23AD-F2D1-4102-A728-0B0731806367}"/>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58" name="Oval 57">
            <a:extLst>
              <a:ext uri="{FF2B5EF4-FFF2-40B4-BE49-F238E27FC236}">
                <a16:creationId xmlns:a16="http://schemas.microsoft.com/office/drawing/2014/main" id="{17C3BE14-FAA0-44CF-AFE1-D6668A05620E}"/>
              </a:ext>
            </a:extLst>
          </p:cNvPr>
          <p:cNvSpPr/>
          <p:nvPr userDrawn="1"/>
        </p:nvSpPr>
        <p:spPr>
          <a:xfrm rot="2700000">
            <a:off x="11716761" y="2880117"/>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hlinkClick r:id="rId4"/>
            <a:extLst>
              <a:ext uri="{FF2B5EF4-FFF2-40B4-BE49-F238E27FC236}">
                <a16:creationId xmlns:a16="http://schemas.microsoft.com/office/drawing/2014/main" id="{79533349-2FC5-4C18-944F-CC71158CFDCC}"/>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60" name="Freeform 8">
            <a:extLst>
              <a:ext uri="{FF2B5EF4-FFF2-40B4-BE49-F238E27FC236}">
                <a16:creationId xmlns:a16="http://schemas.microsoft.com/office/drawing/2014/main" id="{524D6188-D2B9-4656-890B-2CE182FD619F}"/>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bg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61" name="Oval 60">
            <a:extLst>
              <a:ext uri="{FF2B5EF4-FFF2-40B4-BE49-F238E27FC236}">
                <a16:creationId xmlns:a16="http://schemas.microsoft.com/office/drawing/2014/main" id="{36C23B02-16E8-4A00-A578-4E5511E6953B}"/>
              </a:ext>
            </a:extLst>
          </p:cNvPr>
          <p:cNvSpPr/>
          <p:nvPr userDrawn="1"/>
        </p:nvSpPr>
        <p:spPr>
          <a:xfrm rot="2700000">
            <a:off x="11716761" y="3701253"/>
            <a:ext cx="283021" cy="282984"/>
          </a:xfrm>
          <a:prstGeom prst="ellipse">
            <a:avLst/>
          </a:prstGeom>
          <a:noFill/>
          <a:ln w="6350">
            <a:solidFill>
              <a:schemeClr val="bg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62" name="Group 61">
            <a:extLst>
              <a:ext uri="{FF2B5EF4-FFF2-40B4-BE49-F238E27FC236}">
                <a16:creationId xmlns:a16="http://schemas.microsoft.com/office/drawing/2014/main" id="{79EC8FE4-4B70-4BF6-BCFA-FBDE7BC81270}"/>
              </a:ext>
            </a:extLst>
          </p:cNvPr>
          <p:cNvGrpSpPr/>
          <p:nvPr userDrawn="1"/>
        </p:nvGrpSpPr>
        <p:grpSpPr>
          <a:xfrm>
            <a:off x="11832638" y="6017187"/>
            <a:ext cx="51266" cy="575008"/>
            <a:chOff x="447517" y="840709"/>
            <a:chExt cx="102546" cy="1150016"/>
          </a:xfrm>
          <a:solidFill>
            <a:schemeClr val="bg1">
              <a:lumMod val="65000"/>
            </a:schemeClr>
          </a:solidFill>
        </p:grpSpPr>
        <p:sp>
          <p:nvSpPr>
            <p:cNvPr id="63" name="Oval 28">
              <a:extLst>
                <a:ext uri="{FF2B5EF4-FFF2-40B4-BE49-F238E27FC236}">
                  <a16:creationId xmlns:a16="http://schemas.microsoft.com/office/drawing/2014/main" id="{238859C0-943E-4C0E-A9EF-076609465B14}"/>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4" name="Oval 63">
              <a:extLst>
                <a:ext uri="{FF2B5EF4-FFF2-40B4-BE49-F238E27FC236}">
                  <a16:creationId xmlns:a16="http://schemas.microsoft.com/office/drawing/2014/main" id="{52D864D7-6A99-4155-89A2-5CBFE0CC279B}"/>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5" name="Oval 64">
              <a:extLst>
                <a:ext uri="{FF2B5EF4-FFF2-40B4-BE49-F238E27FC236}">
                  <a16:creationId xmlns:a16="http://schemas.microsoft.com/office/drawing/2014/main" id="{A9D63CAF-2F90-43E3-9CA1-0F5C6C56FAA2}"/>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66" name="Oval 65">
              <a:extLst>
                <a:ext uri="{FF2B5EF4-FFF2-40B4-BE49-F238E27FC236}">
                  <a16:creationId xmlns:a16="http://schemas.microsoft.com/office/drawing/2014/main" id="{C8D6A742-7A52-4BCE-8D96-1FDB461C9275}"/>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73" name="Picture Placeholder 72">
            <a:extLst>
              <a:ext uri="{FF2B5EF4-FFF2-40B4-BE49-F238E27FC236}">
                <a16:creationId xmlns:a16="http://schemas.microsoft.com/office/drawing/2014/main" id="{C37728E4-B334-4312-B91A-90FEB78DE513}"/>
              </a:ext>
            </a:extLst>
          </p:cNvPr>
          <p:cNvSpPr>
            <a:spLocks noGrp="1"/>
          </p:cNvSpPr>
          <p:nvPr>
            <p:ph type="pic" sz="quarter" idx="11"/>
          </p:nvPr>
        </p:nvSpPr>
        <p:spPr>
          <a:xfrm>
            <a:off x="1779784"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4" name="Picture Placeholder 73">
            <a:extLst>
              <a:ext uri="{FF2B5EF4-FFF2-40B4-BE49-F238E27FC236}">
                <a16:creationId xmlns:a16="http://schemas.microsoft.com/office/drawing/2014/main" id="{533CE29F-B975-4F42-A6EA-BA6E28E9607F}"/>
              </a:ext>
            </a:extLst>
          </p:cNvPr>
          <p:cNvSpPr>
            <a:spLocks noGrp="1"/>
          </p:cNvSpPr>
          <p:nvPr>
            <p:ph type="pic" sz="quarter" idx="12"/>
          </p:nvPr>
        </p:nvSpPr>
        <p:spPr>
          <a:xfrm>
            <a:off x="5350860"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7" y="0"/>
                  <a:pt x="2980944" y="667307"/>
                  <a:pt x="2980944" y="1490472"/>
                </a:cubicBezTo>
                <a:cubicBezTo>
                  <a:pt x="2980944" y="2313637"/>
                  <a:pt x="2313637" y="2980944"/>
                  <a:pt x="1490472" y="2980944"/>
                </a:cubicBezTo>
                <a:cubicBezTo>
                  <a:pt x="667307" y="2980944"/>
                  <a:pt x="0" y="2313637"/>
                  <a:pt x="0" y="1490472"/>
                </a:cubicBezTo>
                <a:cubicBezTo>
                  <a:pt x="0" y="667307"/>
                  <a:pt x="667307"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
        <p:nvSpPr>
          <p:cNvPr id="75" name="Picture Placeholder 74">
            <a:extLst>
              <a:ext uri="{FF2B5EF4-FFF2-40B4-BE49-F238E27FC236}">
                <a16:creationId xmlns:a16="http://schemas.microsoft.com/office/drawing/2014/main" id="{B450D4C1-5071-4FEB-BC94-C7B98015B371}"/>
              </a:ext>
            </a:extLst>
          </p:cNvPr>
          <p:cNvSpPr>
            <a:spLocks noGrp="1"/>
          </p:cNvSpPr>
          <p:nvPr>
            <p:ph type="pic" sz="quarter" idx="13"/>
          </p:nvPr>
        </p:nvSpPr>
        <p:spPr>
          <a:xfrm>
            <a:off x="8921937" y="2222408"/>
            <a:ext cx="1490278" cy="1490472"/>
          </a:xfrm>
          <a:custGeom>
            <a:avLst/>
            <a:gdLst>
              <a:gd name="connsiteX0" fmla="*/ 1490472 w 2980944"/>
              <a:gd name="connsiteY0" fmla="*/ 0 h 2980944"/>
              <a:gd name="connsiteX1" fmla="*/ 2980944 w 2980944"/>
              <a:gd name="connsiteY1" fmla="*/ 1490472 h 2980944"/>
              <a:gd name="connsiteX2" fmla="*/ 1490472 w 2980944"/>
              <a:gd name="connsiteY2" fmla="*/ 2980944 h 2980944"/>
              <a:gd name="connsiteX3" fmla="*/ 0 w 2980944"/>
              <a:gd name="connsiteY3" fmla="*/ 1490472 h 2980944"/>
              <a:gd name="connsiteX4" fmla="*/ 1490472 w 2980944"/>
              <a:gd name="connsiteY4" fmla="*/ 0 h 2980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944" h="2980944">
                <a:moveTo>
                  <a:pt x="1490472" y="0"/>
                </a:moveTo>
                <a:cubicBezTo>
                  <a:pt x="2313638" y="0"/>
                  <a:pt x="2980944" y="667307"/>
                  <a:pt x="2980944" y="1490472"/>
                </a:cubicBezTo>
                <a:cubicBezTo>
                  <a:pt x="2980944" y="2313637"/>
                  <a:pt x="2313638" y="2980944"/>
                  <a:pt x="1490472" y="2980944"/>
                </a:cubicBezTo>
                <a:cubicBezTo>
                  <a:pt x="667306" y="2980944"/>
                  <a:pt x="0" y="2313637"/>
                  <a:pt x="0" y="1490472"/>
                </a:cubicBezTo>
                <a:cubicBezTo>
                  <a:pt x="0" y="667307"/>
                  <a:pt x="667306" y="0"/>
                  <a:pt x="1490472" y="0"/>
                </a:cubicBez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6286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 calcmode="lin" valueType="num">
                                      <p:cBhvr>
                                        <p:cTn id="21" dur="500" fill="hold"/>
                                        <p:tgtEl>
                                          <p:spTgt spid="45"/>
                                        </p:tgtEl>
                                        <p:attrNameLst>
                                          <p:attrName>style.rotation</p:attrName>
                                        </p:attrNameLst>
                                      </p:cBhvr>
                                      <p:tavLst>
                                        <p:tav tm="0">
                                          <p:val>
                                            <p:fltVal val="360"/>
                                          </p:val>
                                        </p:tav>
                                        <p:tav tm="100000">
                                          <p:val>
                                            <p:fltVal val="0"/>
                                          </p:val>
                                        </p:tav>
                                      </p:tavLst>
                                    </p:anim>
                                    <p:animEffect transition="in" filter="fade">
                                      <p:cBhvr>
                                        <p:cTn id="22" dur="500"/>
                                        <p:tgtEl>
                                          <p:spTgt spid="45"/>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 calcmode="lin" valueType="num">
                                      <p:cBhvr>
                                        <p:cTn id="27" dur="500" fill="hold"/>
                                        <p:tgtEl>
                                          <p:spTgt spid="46"/>
                                        </p:tgtEl>
                                        <p:attrNameLst>
                                          <p:attrName>style.rotation</p:attrName>
                                        </p:attrNameLst>
                                      </p:cBhvr>
                                      <p:tavLst>
                                        <p:tav tm="0">
                                          <p:val>
                                            <p:fltVal val="360"/>
                                          </p:val>
                                        </p:tav>
                                        <p:tav tm="100000">
                                          <p:val>
                                            <p:fltVal val="0"/>
                                          </p:val>
                                        </p:tav>
                                      </p:tavLst>
                                    </p:anim>
                                    <p:animEffect transition="in" filter="fade">
                                      <p:cBhvr>
                                        <p:cTn id="28" dur="500"/>
                                        <p:tgtEl>
                                          <p:spTgt spid="46"/>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32"/>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42"/>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45"/>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46"/>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 calcmode="lin" valueType="num">
                                      <p:cBhvr>
                                        <p:cTn id="45" dur="500" fill="hold"/>
                                        <p:tgtEl>
                                          <p:spTgt spid="61"/>
                                        </p:tgtEl>
                                        <p:attrNameLst>
                                          <p:attrName>style.rotation</p:attrName>
                                        </p:attrNameLst>
                                      </p:cBhvr>
                                      <p:tavLst>
                                        <p:tav tm="0">
                                          <p:val>
                                            <p:fltVal val="360"/>
                                          </p:val>
                                        </p:tav>
                                        <p:tav tm="100000">
                                          <p:val>
                                            <p:fltVal val="0"/>
                                          </p:val>
                                        </p:tav>
                                      </p:tavLst>
                                    </p:anim>
                                    <p:animEffect transition="in" filter="fade">
                                      <p:cBhvr>
                                        <p:cTn id="46" dur="500"/>
                                        <p:tgtEl>
                                          <p:spTgt spid="61"/>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 calcmode="lin" valueType="num">
                                      <p:cBhvr>
                                        <p:cTn id="51" dur="500" fill="hold"/>
                                        <p:tgtEl>
                                          <p:spTgt spid="60"/>
                                        </p:tgtEl>
                                        <p:attrNameLst>
                                          <p:attrName>style.rotation</p:attrName>
                                        </p:attrNameLst>
                                      </p:cBhvr>
                                      <p:tavLst>
                                        <p:tav tm="0">
                                          <p:val>
                                            <p:fltVal val="360"/>
                                          </p:val>
                                        </p:tav>
                                        <p:tav tm="100000">
                                          <p:val>
                                            <p:fltVal val="0"/>
                                          </p:val>
                                        </p:tav>
                                      </p:tavLst>
                                    </p:anim>
                                    <p:animEffect transition="in" filter="fade">
                                      <p:cBhvr>
                                        <p:cTn id="52" dur="500"/>
                                        <p:tgtEl>
                                          <p:spTgt spid="60"/>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 calcmode="lin" valueType="num">
                                      <p:cBhvr>
                                        <p:cTn id="57" dur="500" fill="hold"/>
                                        <p:tgtEl>
                                          <p:spTgt spid="54"/>
                                        </p:tgtEl>
                                        <p:attrNameLst>
                                          <p:attrName>style.rotation</p:attrName>
                                        </p:attrNameLst>
                                      </p:cBhvr>
                                      <p:tavLst>
                                        <p:tav tm="0">
                                          <p:val>
                                            <p:fltVal val="360"/>
                                          </p:val>
                                        </p:tav>
                                        <p:tav tm="100000">
                                          <p:val>
                                            <p:fltVal val="0"/>
                                          </p:val>
                                        </p:tav>
                                      </p:tavLst>
                                    </p:anim>
                                    <p:animEffect transition="in" filter="fade">
                                      <p:cBhvr>
                                        <p:cTn id="58" dur="500"/>
                                        <p:tgtEl>
                                          <p:spTgt spid="54"/>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 calcmode="lin" valueType="num">
                                      <p:cBhvr>
                                        <p:cTn id="63" dur="500" fill="hold"/>
                                        <p:tgtEl>
                                          <p:spTgt spid="55"/>
                                        </p:tgtEl>
                                        <p:attrNameLst>
                                          <p:attrName>style.rotation</p:attrName>
                                        </p:attrNameLst>
                                      </p:cBhvr>
                                      <p:tavLst>
                                        <p:tav tm="0">
                                          <p:val>
                                            <p:fltVal val="360"/>
                                          </p:val>
                                        </p:tav>
                                        <p:tav tm="100000">
                                          <p:val>
                                            <p:fltVal val="0"/>
                                          </p:val>
                                        </p:tav>
                                      </p:tavLst>
                                    </p:anim>
                                    <p:animEffect transition="in" filter="fade">
                                      <p:cBhvr>
                                        <p:cTn id="64" dur="500"/>
                                        <p:tgtEl>
                                          <p:spTgt spid="55"/>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 calcmode="lin" valueType="num">
                                      <p:cBhvr>
                                        <p:cTn id="69" dur="500" fill="hold"/>
                                        <p:tgtEl>
                                          <p:spTgt spid="58"/>
                                        </p:tgtEl>
                                        <p:attrNameLst>
                                          <p:attrName>style.rotation</p:attrName>
                                        </p:attrNameLst>
                                      </p:cBhvr>
                                      <p:tavLst>
                                        <p:tav tm="0">
                                          <p:val>
                                            <p:fltVal val="360"/>
                                          </p:val>
                                        </p:tav>
                                        <p:tav tm="100000">
                                          <p:val>
                                            <p:fltVal val="0"/>
                                          </p:val>
                                        </p:tav>
                                      </p:tavLst>
                                    </p:anim>
                                    <p:animEffect transition="in" filter="fade">
                                      <p:cBhvr>
                                        <p:cTn id="70" dur="500"/>
                                        <p:tgtEl>
                                          <p:spTgt spid="58"/>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 calcmode="lin" valueType="num">
                                      <p:cBhvr>
                                        <p:cTn id="75" dur="500" fill="hold"/>
                                        <p:tgtEl>
                                          <p:spTgt spid="57"/>
                                        </p:tgtEl>
                                        <p:attrNameLst>
                                          <p:attrName>style.rotation</p:attrName>
                                        </p:attrNameLst>
                                      </p:cBhvr>
                                      <p:tavLst>
                                        <p:tav tm="0">
                                          <p:val>
                                            <p:fltVal val="360"/>
                                          </p:val>
                                        </p:tav>
                                        <p:tav tm="100000">
                                          <p:val>
                                            <p:fltVal val="0"/>
                                          </p:val>
                                        </p:tav>
                                      </p:tavLst>
                                    </p:anim>
                                    <p:animEffect transition="in" filter="fade">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2" grpId="1" animBg="1"/>
      <p:bldP spid="42" grpId="0" animBg="1"/>
      <p:bldP spid="42" grpId="1" animBg="1"/>
      <p:bldP spid="45" grpId="0" animBg="1"/>
      <p:bldP spid="45" grpId="1" animBg="1"/>
      <p:bldP spid="46" grpId="0" animBg="1"/>
      <p:bldP spid="46" grpId="1" animBg="1"/>
      <p:bldP spid="54" grpId="0" animBg="1"/>
      <p:bldP spid="55" grpId="0" animBg="1"/>
      <p:bldP spid="57" grpId="0" animBg="1"/>
      <p:bldP spid="58" grpId="0" animBg="1"/>
      <p:bldP spid="60" grpId="0" animBg="1"/>
      <p:bldP spid="61"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30" name="Picture Placeholder 29">
            <a:extLst>
              <a:ext uri="{FF2B5EF4-FFF2-40B4-BE49-F238E27FC236}">
                <a16:creationId xmlns:a16="http://schemas.microsoft.com/office/drawing/2014/main" id="{A2A55DA9-294D-4FE2-80B5-53A29E20E18B}"/>
              </a:ext>
            </a:extLst>
          </p:cNvPr>
          <p:cNvSpPr>
            <a:spLocks noGrp="1"/>
          </p:cNvSpPr>
          <p:nvPr>
            <p:ph type="pic" sz="quarter" idx="11"/>
          </p:nvPr>
        </p:nvSpPr>
        <p:spPr>
          <a:xfrm>
            <a:off x="4887886" y="0"/>
            <a:ext cx="4606569" cy="6858000"/>
          </a:xfrm>
          <a:custGeom>
            <a:avLst/>
            <a:gdLst>
              <a:gd name="connsiteX0" fmla="*/ 0 w 9214338"/>
              <a:gd name="connsiteY0" fmla="*/ 0 h 13716000"/>
              <a:gd name="connsiteX1" fmla="*/ 9214338 w 9214338"/>
              <a:gd name="connsiteY1" fmla="*/ 0 h 13716000"/>
              <a:gd name="connsiteX2" fmla="*/ 9214338 w 9214338"/>
              <a:gd name="connsiteY2" fmla="*/ 13716000 h 13716000"/>
              <a:gd name="connsiteX3" fmla="*/ 0 w 921433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214338" h="13716000">
                <a:moveTo>
                  <a:pt x="0" y="0"/>
                </a:moveTo>
                <a:lnTo>
                  <a:pt x="9214338" y="0"/>
                </a:lnTo>
                <a:lnTo>
                  <a:pt x="9214338" y="13716000"/>
                </a:lnTo>
                <a:lnTo>
                  <a:pt x="0" y="13716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292827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EFD73-3EFC-4E7E-977E-6045C0E97022}"/>
              </a:ext>
            </a:extLst>
          </p:cNvPr>
          <p:cNvSpPr txBox="1"/>
          <p:nvPr userDrawn="1"/>
        </p:nvSpPr>
        <p:spPr>
          <a:xfrm rot="16200000">
            <a:off x="-627531" y="3132558"/>
            <a:ext cx="2255746" cy="246221"/>
          </a:xfrm>
          <a:prstGeom prst="rect">
            <a:avLst/>
          </a:prstGeom>
          <a:noFill/>
        </p:spPr>
        <p:txBody>
          <a:bodyPr wrap="none" rtlCol="0" anchor="ctr">
            <a:spAutoFit/>
          </a:bodyPr>
          <a:lstStyle/>
          <a:p>
            <a:r>
              <a:rPr lang="en-US" sz="1000" b="1">
                <a:solidFill>
                  <a:schemeClr val="tx1"/>
                </a:solidFill>
                <a:latin typeface="+mj-lt"/>
              </a:rPr>
              <a:t>Nova</a:t>
            </a:r>
            <a:r>
              <a:rPr lang="en-US" sz="1000">
                <a:solidFill>
                  <a:schemeClr val="tx1"/>
                </a:solidFill>
              </a:rPr>
              <a:t> presentation to DesignTuts team</a:t>
            </a:r>
          </a:p>
        </p:txBody>
      </p:sp>
      <p:sp useBgFill="1">
        <p:nvSpPr>
          <p:cNvPr id="3" name="Rectangle 2">
            <a:extLst>
              <a:ext uri="{FF2B5EF4-FFF2-40B4-BE49-F238E27FC236}">
                <a16:creationId xmlns:a16="http://schemas.microsoft.com/office/drawing/2014/main" id="{70C2095F-97D9-4094-BD36-0951741A08F7}"/>
              </a:ext>
            </a:extLst>
          </p:cNvPr>
          <p:cNvSpPr/>
          <p:nvPr userDrawn="1"/>
        </p:nvSpPr>
        <p:spPr>
          <a:xfrm rot="5400000">
            <a:off x="-598178" y="5369276"/>
            <a:ext cx="2086902" cy="890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Rounded Corners 3">
            <a:extLst>
              <a:ext uri="{FF2B5EF4-FFF2-40B4-BE49-F238E27FC236}">
                <a16:creationId xmlns:a16="http://schemas.microsoft.com/office/drawing/2014/main" id="{5B3ED305-11AC-4DF6-95E5-0D658AC4E0A0}"/>
              </a:ext>
            </a:extLst>
          </p:cNvPr>
          <p:cNvSpPr/>
          <p:nvPr userDrawn="1"/>
        </p:nvSpPr>
        <p:spPr>
          <a:xfrm rot="2700000">
            <a:off x="249648" y="4528320"/>
            <a:ext cx="501388" cy="501323"/>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Rectangle: Rounded Corners 4">
            <a:extLst>
              <a:ext uri="{FF2B5EF4-FFF2-40B4-BE49-F238E27FC236}">
                <a16:creationId xmlns:a16="http://schemas.microsoft.com/office/drawing/2014/main" id="{B822A108-D151-4EA8-9380-3C6EB288932B}"/>
              </a:ext>
            </a:extLst>
          </p:cNvPr>
          <p:cNvSpPr/>
          <p:nvPr userDrawn="1"/>
        </p:nvSpPr>
        <p:spPr>
          <a:xfrm rot="2700000">
            <a:off x="293157" y="4571824"/>
            <a:ext cx="414371" cy="414317"/>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Rounded Corners 5">
            <a:extLst>
              <a:ext uri="{FF2B5EF4-FFF2-40B4-BE49-F238E27FC236}">
                <a16:creationId xmlns:a16="http://schemas.microsoft.com/office/drawing/2014/main" id="{503DE27B-C85C-4D54-A022-976B2D0DD19A}"/>
              </a:ext>
            </a:extLst>
          </p:cNvPr>
          <p:cNvSpPr/>
          <p:nvPr userDrawn="1"/>
        </p:nvSpPr>
        <p:spPr>
          <a:xfrm rot="2700000">
            <a:off x="344681" y="4624716"/>
            <a:ext cx="311323" cy="309671"/>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Rectangle: Rounded Corners 6">
            <a:extLst>
              <a:ext uri="{FF2B5EF4-FFF2-40B4-BE49-F238E27FC236}">
                <a16:creationId xmlns:a16="http://schemas.microsoft.com/office/drawing/2014/main" id="{40B9A2B0-4CF5-4B3C-8C18-E65E2B8C917A}"/>
              </a:ext>
            </a:extLst>
          </p:cNvPr>
          <p:cNvSpPr/>
          <p:nvPr userDrawn="1"/>
        </p:nvSpPr>
        <p:spPr>
          <a:xfrm rot="2700000">
            <a:off x="394023" y="4672678"/>
            <a:ext cx="212638" cy="212610"/>
          </a:xfrm>
          <a:prstGeom prst="roundRect">
            <a:avLst>
              <a:gd name="adj" fmla="val 21316"/>
            </a:avLst>
          </a:prstGeom>
          <a:solidFill>
            <a:schemeClr val="accent1"/>
          </a:solidFill>
          <a:ln>
            <a:no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Slide Number Placeholder 5">
            <a:extLst>
              <a:ext uri="{FF2B5EF4-FFF2-40B4-BE49-F238E27FC236}">
                <a16:creationId xmlns:a16="http://schemas.microsoft.com/office/drawing/2014/main" id="{0F81A6E2-5B09-457E-812E-51511A381940}"/>
              </a:ext>
            </a:extLst>
          </p:cNvPr>
          <p:cNvSpPr txBox="1">
            <a:spLocks/>
          </p:cNvSpPr>
          <p:nvPr userDrawn="1"/>
        </p:nvSpPr>
        <p:spPr>
          <a:xfrm>
            <a:off x="438477" y="4619854"/>
            <a:ext cx="123730" cy="291381"/>
          </a:xfrm>
          <a:prstGeom prst="rect">
            <a:avLst/>
          </a:prstGeom>
        </p:spPr>
        <p:txBody>
          <a:bodyPr vert="horz" wrap="none" lIns="60952" tIns="30476" rIns="60952" bIns="3047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1"/>
                </a:solidFill>
                <a:latin typeface="+mj-lt"/>
              </a:rPr>
              <a:pPr algn="ctr"/>
              <a:t>‹#›</a:t>
            </a:fld>
            <a:endParaRPr lang="en-US" sz="600" b="1">
              <a:solidFill>
                <a:schemeClr val="bg1"/>
              </a:solidFill>
              <a:latin typeface="+mj-lt"/>
            </a:endParaRPr>
          </a:p>
        </p:txBody>
      </p:sp>
      <p:sp>
        <p:nvSpPr>
          <p:cNvPr id="9" name="Rectangle 8">
            <a:hlinkClick r:id="rId2"/>
            <a:extLst>
              <a:ext uri="{FF2B5EF4-FFF2-40B4-BE49-F238E27FC236}">
                <a16:creationId xmlns:a16="http://schemas.microsoft.com/office/drawing/2014/main" id="{DFEF7234-7D16-4547-AD06-EF442D231C26}"/>
              </a:ext>
            </a:extLst>
          </p:cNvPr>
          <p:cNvSpPr/>
          <p:nvPr userDrawn="1"/>
        </p:nvSpPr>
        <p:spPr>
          <a:xfrm>
            <a:off x="11679862" y="3250568"/>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35756953-F73D-473A-AAB6-F6742A70FB12}"/>
              </a:ext>
            </a:extLst>
          </p:cNvPr>
          <p:cNvSpPr/>
          <p:nvPr userDrawn="1"/>
        </p:nvSpPr>
        <p:spPr>
          <a:xfrm rot="2700000">
            <a:off x="11716761" y="3290685"/>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6">
            <a:extLst>
              <a:ext uri="{FF2B5EF4-FFF2-40B4-BE49-F238E27FC236}">
                <a16:creationId xmlns:a16="http://schemas.microsoft.com/office/drawing/2014/main" id="{9E41AB32-3111-45E8-A763-621C6AB956B7}"/>
              </a:ext>
            </a:extLst>
          </p:cNvPr>
          <p:cNvSpPr>
            <a:spLocks/>
          </p:cNvSpPr>
          <p:nvPr userDrawn="1"/>
        </p:nvSpPr>
        <p:spPr bwMode="auto">
          <a:xfrm>
            <a:off x="11829832" y="3371063"/>
            <a:ext cx="56879" cy="122229"/>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2" name="Rectangle 11">
            <a:hlinkClick r:id="rId3"/>
            <a:extLst>
              <a:ext uri="{FF2B5EF4-FFF2-40B4-BE49-F238E27FC236}">
                <a16:creationId xmlns:a16="http://schemas.microsoft.com/office/drawing/2014/main" id="{A53A1220-5AB6-40B6-A7C2-28F939B5D56E}"/>
              </a:ext>
            </a:extLst>
          </p:cNvPr>
          <p:cNvSpPr/>
          <p:nvPr userDrawn="1"/>
        </p:nvSpPr>
        <p:spPr>
          <a:xfrm>
            <a:off x="11679862" y="2839999"/>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Freeform 7">
            <a:extLst>
              <a:ext uri="{FF2B5EF4-FFF2-40B4-BE49-F238E27FC236}">
                <a16:creationId xmlns:a16="http://schemas.microsoft.com/office/drawing/2014/main" id="{2407B0DC-8427-4721-AAA2-A667E86D7C2B}"/>
              </a:ext>
            </a:extLst>
          </p:cNvPr>
          <p:cNvSpPr>
            <a:spLocks noEditPoints="1"/>
          </p:cNvSpPr>
          <p:nvPr userDrawn="1"/>
        </p:nvSpPr>
        <p:spPr bwMode="auto">
          <a:xfrm>
            <a:off x="11795206" y="2957895"/>
            <a:ext cx="126131" cy="121074"/>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4" name="Oval 13">
            <a:extLst>
              <a:ext uri="{FF2B5EF4-FFF2-40B4-BE49-F238E27FC236}">
                <a16:creationId xmlns:a16="http://schemas.microsoft.com/office/drawing/2014/main" id="{26298F93-E28A-4A6A-B4B1-5DB8B90DBD4D}"/>
              </a:ext>
            </a:extLst>
          </p:cNvPr>
          <p:cNvSpPr/>
          <p:nvPr userDrawn="1"/>
        </p:nvSpPr>
        <p:spPr>
          <a:xfrm rot="2700000">
            <a:off x="11716761" y="2880117"/>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a:hlinkClick r:id="rId4"/>
            <a:extLst>
              <a:ext uri="{FF2B5EF4-FFF2-40B4-BE49-F238E27FC236}">
                <a16:creationId xmlns:a16="http://schemas.microsoft.com/office/drawing/2014/main" id="{C85C7F75-41AD-4A3A-8E42-56FFCC54EA35}"/>
              </a:ext>
            </a:extLst>
          </p:cNvPr>
          <p:cNvSpPr/>
          <p:nvPr userDrawn="1"/>
        </p:nvSpPr>
        <p:spPr>
          <a:xfrm>
            <a:off x="11679862" y="3661136"/>
            <a:ext cx="356819" cy="35686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Freeform 8">
            <a:extLst>
              <a:ext uri="{FF2B5EF4-FFF2-40B4-BE49-F238E27FC236}">
                <a16:creationId xmlns:a16="http://schemas.microsoft.com/office/drawing/2014/main" id="{7405FD7B-4C67-4C0D-A50B-CD501A6FFE60}"/>
              </a:ext>
            </a:extLst>
          </p:cNvPr>
          <p:cNvSpPr>
            <a:spLocks/>
          </p:cNvSpPr>
          <p:nvPr userDrawn="1"/>
        </p:nvSpPr>
        <p:spPr bwMode="auto">
          <a:xfrm>
            <a:off x="11789999" y="3790030"/>
            <a:ext cx="136546" cy="111548"/>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60952" tIns="30476" rIns="60952" bIns="30476" numCol="1" anchor="t" anchorCtr="0" compatLnSpc="1">
            <a:prstTxWarp prst="textNoShape">
              <a:avLst/>
            </a:prstTxWarp>
          </a:bodyPr>
          <a:lstStyle/>
          <a:p>
            <a:endParaRPr lang="en-US" sz="1600"/>
          </a:p>
        </p:txBody>
      </p:sp>
      <p:sp>
        <p:nvSpPr>
          <p:cNvPr id="17" name="Oval 16">
            <a:extLst>
              <a:ext uri="{FF2B5EF4-FFF2-40B4-BE49-F238E27FC236}">
                <a16:creationId xmlns:a16="http://schemas.microsoft.com/office/drawing/2014/main" id="{91468AF2-4BDF-494C-8E68-D8622BC33408}"/>
              </a:ext>
            </a:extLst>
          </p:cNvPr>
          <p:cNvSpPr/>
          <p:nvPr userDrawn="1"/>
        </p:nvSpPr>
        <p:spPr>
          <a:xfrm rot="2700000">
            <a:off x="11716761" y="3701253"/>
            <a:ext cx="283021" cy="282984"/>
          </a:xfrm>
          <a:prstGeom prst="ellipse">
            <a:avLst/>
          </a:prstGeom>
          <a:noFill/>
          <a:ln w="6350">
            <a:solidFill>
              <a:schemeClr val="tx1"/>
            </a:solidFill>
          </a:ln>
          <a:effectLst>
            <a:outerShdw blurRad="6858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45FB5C87-D273-4741-B8BC-9DDDF4ACCED6}"/>
              </a:ext>
            </a:extLst>
          </p:cNvPr>
          <p:cNvGrpSpPr/>
          <p:nvPr userDrawn="1"/>
        </p:nvGrpSpPr>
        <p:grpSpPr>
          <a:xfrm>
            <a:off x="474709" y="420355"/>
            <a:ext cx="51266" cy="575008"/>
            <a:chOff x="447517" y="840709"/>
            <a:chExt cx="102546" cy="1150016"/>
          </a:xfrm>
        </p:grpSpPr>
        <p:sp>
          <p:nvSpPr>
            <p:cNvPr id="19" name="Oval 28">
              <a:extLst>
                <a:ext uri="{FF2B5EF4-FFF2-40B4-BE49-F238E27FC236}">
                  <a16:creationId xmlns:a16="http://schemas.microsoft.com/office/drawing/2014/main" id="{77A9FED8-8494-4471-996B-444CA69B5905}"/>
                </a:ext>
              </a:extLst>
            </p:cNvPr>
            <p:cNvSpPr/>
            <p:nvPr userDrawn="1"/>
          </p:nvSpPr>
          <p:spPr>
            <a:xfrm>
              <a:off x="447517" y="84070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0" name="Oval 19">
              <a:extLst>
                <a:ext uri="{FF2B5EF4-FFF2-40B4-BE49-F238E27FC236}">
                  <a16:creationId xmlns:a16="http://schemas.microsoft.com/office/drawing/2014/main" id="{1456D321-15D2-4AFE-99BB-E6FF0048B358}"/>
                </a:ext>
              </a:extLst>
            </p:cNvPr>
            <p:cNvSpPr/>
            <p:nvPr userDrawn="1"/>
          </p:nvSpPr>
          <p:spPr>
            <a:xfrm>
              <a:off x="447517" y="1192253"/>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1" name="Oval 20">
              <a:extLst>
                <a:ext uri="{FF2B5EF4-FFF2-40B4-BE49-F238E27FC236}">
                  <a16:creationId xmlns:a16="http://schemas.microsoft.com/office/drawing/2014/main" id="{3DF4838A-6FF2-49AF-9BE3-76AE8F2D9BC2}"/>
                </a:ext>
              </a:extLst>
            </p:cNvPr>
            <p:cNvSpPr/>
            <p:nvPr userDrawn="1"/>
          </p:nvSpPr>
          <p:spPr>
            <a:xfrm>
              <a:off x="447517" y="1540216"/>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2" name="Oval 21">
              <a:extLst>
                <a:ext uri="{FF2B5EF4-FFF2-40B4-BE49-F238E27FC236}">
                  <a16:creationId xmlns:a16="http://schemas.microsoft.com/office/drawing/2014/main" id="{8B0876AB-E2E5-4728-B737-74306782D9BA}"/>
                </a:ext>
              </a:extLst>
            </p:cNvPr>
            <p:cNvSpPr/>
            <p:nvPr userDrawn="1"/>
          </p:nvSpPr>
          <p:spPr>
            <a:xfrm>
              <a:off x="447517" y="1888179"/>
              <a:ext cx="102546" cy="1025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grpSp>
        <p:nvGrpSpPr>
          <p:cNvPr id="23" name="Group 22">
            <a:extLst>
              <a:ext uri="{FF2B5EF4-FFF2-40B4-BE49-F238E27FC236}">
                <a16:creationId xmlns:a16="http://schemas.microsoft.com/office/drawing/2014/main" id="{075F4416-25C5-4530-A8BB-0DB995984C1E}"/>
              </a:ext>
            </a:extLst>
          </p:cNvPr>
          <p:cNvGrpSpPr/>
          <p:nvPr userDrawn="1"/>
        </p:nvGrpSpPr>
        <p:grpSpPr>
          <a:xfrm>
            <a:off x="11832638" y="6017187"/>
            <a:ext cx="51266" cy="575008"/>
            <a:chOff x="447517" y="840709"/>
            <a:chExt cx="102546" cy="1150016"/>
          </a:xfrm>
          <a:solidFill>
            <a:schemeClr val="bg1">
              <a:lumMod val="65000"/>
            </a:schemeClr>
          </a:solidFill>
        </p:grpSpPr>
        <p:sp>
          <p:nvSpPr>
            <p:cNvPr id="24" name="Oval 28">
              <a:extLst>
                <a:ext uri="{FF2B5EF4-FFF2-40B4-BE49-F238E27FC236}">
                  <a16:creationId xmlns:a16="http://schemas.microsoft.com/office/drawing/2014/main" id="{3B70F7E5-CE4C-4884-B385-0FE696B474DF}"/>
                </a:ext>
              </a:extLst>
            </p:cNvPr>
            <p:cNvSpPr/>
            <p:nvPr userDrawn="1"/>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5" name="Oval 24">
              <a:extLst>
                <a:ext uri="{FF2B5EF4-FFF2-40B4-BE49-F238E27FC236}">
                  <a16:creationId xmlns:a16="http://schemas.microsoft.com/office/drawing/2014/main" id="{DF4C602B-647A-493F-B078-429D1685D74E}"/>
                </a:ext>
              </a:extLst>
            </p:cNvPr>
            <p:cNvSpPr/>
            <p:nvPr userDrawn="1"/>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6" name="Oval 25">
              <a:extLst>
                <a:ext uri="{FF2B5EF4-FFF2-40B4-BE49-F238E27FC236}">
                  <a16:creationId xmlns:a16="http://schemas.microsoft.com/office/drawing/2014/main" id="{30110167-0DC5-4BDE-AF07-ADF6A3882B86}"/>
                </a:ext>
              </a:extLst>
            </p:cNvPr>
            <p:cNvSpPr/>
            <p:nvPr userDrawn="1"/>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27" name="Oval 26">
              <a:extLst>
                <a:ext uri="{FF2B5EF4-FFF2-40B4-BE49-F238E27FC236}">
                  <a16:creationId xmlns:a16="http://schemas.microsoft.com/office/drawing/2014/main" id="{F472FD95-278B-4473-9721-0ED692FED85A}"/>
                </a:ext>
              </a:extLst>
            </p:cNvPr>
            <p:cNvSpPr/>
            <p:nvPr userDrawn="1"/>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sp>
        <p:nvSpPr>
          <p:cNvPr id="28" name="Picture Placeholder 27">
            <a:extLst>
              <a:ext uri="{FF2B5EF4-FFF2-40B4-BE49-F238E27FC236}">
                <a16:creationId xmlns:a16="http://schemas.microsoft.com/office/drawing/2014/main" id="{C9ADF5BC-3F96-470E-B24D-08B414445862}"/>
              </a:ext>
            </a:extLst>
          </p:cNvPr>
          <p:cNvSpPr>
            <a:spLocks noGrp="1"/>
          </p:cNvSpPr>
          <p:nvPr>
            <p:ph type="pic" sz="quarter" idx="11"/>
          </p:nvPr>
        </p:nvSpPr>
        <p:spPr>
          <a:xfrm>
            <a:off x="1012505" y="647700"/>
            <a:ext cx="10517386" cy="5524500"/>
          </a:xfrm>
          <a:custGeom>
            <a:avLst/>
            <a:gdLst>
              <a:gd name="connsiteX0" fmla="*/ 0 w 23062788"/>
              <a:gd name="connsiteY0" fmla="*/ 0 h 11049000"/>
              <a:gd name="connsiteX1" fmla="*/ 23062788 w 23062788"/>
              <a:gd name="connsiteY1" fmla="*/ 0 h 11049000"/>
              <a:gd name="connsiteX2" fmla="*/ 23062788 w 23062788"/>
              <a:gd name="connsiteY2" fmla="*/ 11049000 h 11049000"/>
              <a:gd name="connsiteX3" fmla="*/ 0 w 23062788"/>
              <a:gd name="connsiteY3" fmla="*/ 11049000 h 11049000"/>
            </a:gdLst>
            <a:ahLst/>
            <a:cxnLst>
              <a:cxn ang="0">
                <a:pos x="connsiteX0" y="connsiteY0"/>
              </a:cxn>
              <a:cxn ang="0">
                <a:pos x="connsiteX1" y="connsiteY1"/>
              </a:cxn>
              <a:cxn ang="0">
                <a:pos x="connsiteX2" y="connsiteY2"/>
              </a:cxn>
              <a:cxn ang="0">
                <a:pos x="connsiteX3" y="connsiteY3"/>
              </a:cxn>
            </a:cxnLst>
            <a:rect l="l" t="t" r="r" b="b"/>
            <a:pathLst>
              <a:path w="23062788" h="11049000">
                <a:moveTo>
                  <a:pt x="0" y="0"/>
                </a:moveTo>
                <a:lnTo>
                  <a:pt x="23062788" y="0"/>
                </a:lnTo>
                <a:lnTo>
                  <a:pt x="23062788" y="11049000"/>
                </a:lnTo>
                <a:lnTo>
                  <a:pt x="0" y="11049000"/>
                </a:lnTo>
                <a:close/>
              </a:path>
            </a:pathLst>
          </a:custGeom>
          <a:pattFill prst="pct60">
            <a:fgClr>
              <a:schemeClr val="bg1"/>
            </a:fgClr>
            <a:bgClr>
              <a:schemeClr val="bg1">
                <a:lumMod val="85000"/>
              </a:schemeClr>
            </a:bgClr>
          </a:pattFill>
        </p:spPr>
        <p:txBody>
          <a:bodyPr wrap="square" anchor="ctr">
            <a:noAutofit/>
          </a:bodyPr>
          <a:lstStyle>
            <a:lvl1pPr marL="0" indent="0" algn="ctr">
              <a:buFontTx/>
              <a:buNone/>
              <a:defRPr sz="1200"/>
            </a:lvl1pPr>
          </a:lstStyle>
          <a:p>
            <a:endParaRPr lang="en-US"/>
          </a:p>
        </p:txBody>
      </p:sp>
    </p:spTree>
    <p:extLst>
      <p:ext uri="{BB962C8B-B14F-4D97-AF65-F5344CB8AC3E}">
        <p14:creationId xmlns:p14="http://schemas.microsoft.com/office/powerpoint/2010/main" val="4925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par>
                                <p:cTn id="29" presetID="8" presetClass="emph" presetSubtype="0" repeatCount="indefinite" fill="hold" grpId="1" nodeType="withEffect">
                                  <p:stCondLst>
                                    <p:cond delay="300"/>
                                  </p:stCondLst>
                                  <p:childTnLst>
                                    <p:animRot by="21600000">
                                      <p:cBhvr>
                                        <p:cTn id="30" dur="6000" fill="hold"/>
                                        <p:tgtEl>
                                          <p:spTgt spid="4"/>
                                        </p:tgtEl>
                                        <p:attrNameLst>
                                          <p:attrName>r</p:attrName>
                                        </p:attrNameLst>
                                      </p:cBhvr>
                                    </p:animRot>
                                  </p:childTnLst>
                                </p:cTn>
                              </p:par>
                              <p:par>
                                <p:cTn id="31" presetID="8" presetClass="emph" presetSubtype="0" repeatCount="indefinite" fill="hold" grpId="1" nodeType="withEffect">
                                  <p:stCondLst>
                                    <p:cond delay="500"/>
                                  </p:stCondLst>
                                  <p:childTnLst>
                                    <p:animRot by="21600000">
                                      <p:cBhvr>
                                        <p:cTn id="32" dur="5000" fill="hold"/>
                                        <p:tgtEl>
                                          <p:spTgt spid="5"/>
                                        </p:tgtEl>
                                        <p:attrNameLst>
                                          <p:attrName>r</p:attrName>
                                        </p:attrNameLst>
                                      </p:cBhvr>
                                    </p:animRot>
                                  </p:childTnLst>
                                </p:cTn>
                              </p:par>
                              <p:par>
                                <p:cTn id="33" presetID="8" presetClass="emph" presetSubtype="0" repeatCount="indefinite" fill="hold" grpId="1" nodeType="withEffect">
                                  <p:stCondLst>
                                    <p:cond delay="700"/>
                                  </p:stCondLst>
                                  <p:childTnLst>
                                    <p:animRot by="21600000">
                                      <p:cBhvr>
                                        <p:cTn id="34" dur="4000" fill="hold"/>
                                        <p:tgtEl>
                                          <p:spTgt spid="6"/>
                                        </p:tgtEl>
                                        <p:attrNameLst>
                                          <p:attrName>r</p:attrName>
                                        </p:attrNameLst>
                                      </p:cBhvr>
                                    </p:animRot>
                                  </p:childTnLst>
                                </p:cTn>
                              </p:par>
                              <p:par>
                                <p:cTn id="35" presetID="8" presetClass="emph" presetSubtype="0" repeatCount="indefinite" fill="hold" grpId="1" nodeType="withEffect">
                                  <p:stCondLst>
                                    <p:cond delay="900"/>
                                  </p:stCondLst>
                                  <p:childTnLst>
                                    <p:animRot by="21600000">
                                      <p:cBhvr>
                                        <p:cTn id="36" dur="3000" fill="hold"/>
                                        <p:tgtEl>
                                          <p:spTgt spid="7"/>
                                        </p:tgtEl>
                                        <p:attrNameLst>
                                          <p:attrName>r</p:attrName>
                                        </p:attrNameLst>
                                      </p:cBhvr>
                                    </p:animRot>
                                  </p:childTnLst>
                                </p:cTn>
                              </p:par>
                              <p:par>
                                <p:cTn id="37" presetID="2" presetClass="entr" presetSubtype="4" decel="100000" fill="hold" grpId="0"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49" presetClass="entr" presetSubtype="0"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style.rotation</p:attrName>
                                        </p:attrNameLst>
                                      </p:cBhvr>
                                      <p:tavLst>
                                        <p:tav tm="0">
                                          <p:val>
                                            <p:fltVal val="360"/>
                                          </p:val>
                                        </p:tav>
                                        <p:tav tm="100000">
                                          <p:val>
                                            <p:fltVal val="0"/>
                                          </p:val>
                                        </p:tav>
                                      </p:tavLst>
                                    </p:anim>
                                    <p:animEffect transition="in" filter="fade">
                                      <p:cBhvr>
                                        <p:cTn id="46" dur="500"/>
                                        <p:tgtEl>
                                          <p:spTgt spid="17"/>
                                        </p:tgtEl>
                                      </p:cBhvr>
                                    </p:animEffect>
                                  </p:childTnLst>
                                </p:cTn>
                              </p:par>
                              <p:par>
                                <p:cTn id="47" presetID="49" presetClass="entr" presetSubtype="0" decel="100000" fill="hold" grpId="0" nodeType="withEffect">
                                  <p:stCondLst>
                                    <p:cond delay="1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49" presetClass="entr" presetSubtype="0" decel="100000" fill="hold" grpId="0" nodeType="withEffect">
                                  <p:stCondLst>
                                    <p:cond delay="20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par>
                                <p:cTn id="59" presetID="49" presetClass="entr" presetSubtype="0" decel="100000" fill="hold" grpId="0" nodeType="withEffect">
                                  <p:stCondLst>
                                    <p:cond delay="3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par>
                                <p:cTn id="65" presetID="49" presetClass="entr" presetSubtype="0" decel="100000" fill="hold" grpId="0" nodeType="withEffect">
                                  <p:stCondLst>
                                    <p:cond delay="40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par>
                                <p:cTn id="71" presetID="49" presetClass="entr" presetSubtype="0" decel="100000" fill="hold" grpId="0" nodeType="withEffect">
                                  <p:stCondLst>
                                    <p:cond delay="5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style.rotation</p:attrName>
                                        </p:attrNameLst>
                                      </p:cBhvr>
                                      <p:tavLst>
                                        <p:tav tm="0">
                                          <p:val>
                                            <p:fltVal val="360"/>
                                          </p:val>
                                        </p:tav>
                                        <p:tav tm="100000">
                                          <p:val>
                                            <p:fltVal val="0"/>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10" grpId="0" animBg="1"/>
      <p:bldP spid="11" grpId="0" animBg="1"/>
      <p:bldP spid="13" grpId="0" animBg="1"/>
      <p:bldP spid="14" grpId="0" animBg="1"/>
      <p:bldP spid="16" grpId="0" animBg="1"/>
      <p:bldP spid="1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theme" Target="../theme/theme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3"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B9995-D3FD-47E7-85B7-8BE236C57850}" type="datetimeFigureOut">
              <a:rPr lang="el-GR" smtClean="0"/>
              <a:pPr/>
              <a:t>12/7/2022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8A05F-F170-4C59-A096-5511605FD6FD}" type="slidenum">
              <a:rPr lang="el-GR" smtClean="0"/>
              <a:pPr/>
              <a:t>‹#›</a:t>
            </a:fld>
            <a:endParaRPr lang="el-GR"/>
          </a:p>
        </p:txBody>
      </p:sp>
    </p:spTree>
    <p:extLst>
      <p:ext uri="{BB962C8B-B14F-4D97-AF65-F5344CB8AC3E}">
        <p14:creationId xmlns:p14="http://schemas.microsoft.com/office/powerpoint/2010/main" val="39052756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915" r:id="rId12"/>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9857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 id="2147483893" r:id="rId37"/>
    <p:sldLayoutId id="2147483894" r:id="rId38"/>
    <p:sldLayoutId id="2147483895" r:id="rId39"/>
    <p:sldLayoutId id="2147483896" r:id="rId40"/>
    <p:sldLayoutId id="2147483897" r:id="rId41"/>
    <p:sldLayoutId id="2147483898" r:id="rId42"/>
    <p:sldLayoutId id="2147483899" r:id="rId43"/>
    <p:sldLayoutId id="2147483900" r:id="rId44"/>
    <p:sldLayoutId id="2147483901" r:id="rId45"/>
    <p:sldLayoutId id="2147483902" r:id="rId46"/>
    <p:sldLayoutId id="2147483903" r:id="rId47"/>
    <p:sldLayoutId id="2147483904" r:id="rId48"/>
    <p:sldLayoutId id="2147483905" r:id="rId49"/>
    <p:sldLayoutId id="2147483906" r:id="rId50"/>
    <p:sldLayoutId id="2147483907" r:id="rId51"/>
    <p:sldLayoutId id="2147483908" r:id="rId52"/>
    <p:sldLayoutId id="2147483909" r:id="rId53"/>
    <p:sldLayoutId id="2147483910" r:id="rId54"/>
    <p:sldLayoutId id="2147483911" r:id="rId55"/>
    <p:sldLayoutId id="2147483912" r:id="rId56"/>
    <p:sldLayoutId id="2147483913" r:id="rId57"/>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1273">
          <p15:clr>
            <a:srgbClr val="F26B43"/>
          </p15:clr>
        </p15:guide>
        <p15:guide id="4" pos="145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75305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 id="2147483967" r:id="rId51"/>
    <p:sldLayoutId id="2147483968" r:id="rId52"/>
    <p:sldLayoutId id="2147483969" r:id="rId53"/>
    <p:sldLayoutId id="2147483970" r:id="rId54"/>
    <p:sldLayoutId id="2147483971" r:id="rId55"/>
    <p:sldLayoutId id="2147483972" r:id="rId56"/>
    <p:sldLayoutId id="2147483973" r:id="rId57"/>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81">
          <p15:clr>
            <a:srgbClr val="F26B43"/>
          </p15:clr>
        </p15:guide>
        <p15:guide id="3" pos="1273">
          <p15:clr>
            <a:srgbClr val="F26B43"/>
          </p15:clr>
        </p15:guide>
        <p15:guide id="4" pos="145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6.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1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7BB996-A96D-430B-94A6-7677E71C5A55}"/>
              </a:ext>
            </a:extLst>
          </p:cNvPr>
          <p:cNvSpPr/>
          <p:nvPr/>
        </p:nvSpPr>
        <p:spPr>
          <a:xfrm>
            <a:off x="6871854" y="446"/>
            <a:ext cx="4260244" cy="685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endParaRPr lang="en-US" sz="900">
              <a:solidFill>
                <a:srgbClr val="FFFFFF"/>
              </a:solidFill>
              <a:latin typeface="Calibri"/>
            </a:endParaRPr>
          </a:p>
        </p:txBody>
      </p:sp>
      <p:sp>
        <p:nvSpPr>
          <p:cNvPr id="6" name="TextBox 5">
            <a:extLst>
              <a:ext uri="{FF2B5EF4-FFF2-40B4-BE49-F238E27FC236}">
                <a16:creationId xmlns:a16="http://schemas.microsoft.com/office/drawing/2014/main" id="{4246F938-E853-43D6-A705-978E0663057F}"/>
              </a:ext>
            </a:extLst>
          </p:cNvPr>
          <p:cNvSpPr txBox="1"/>
          <p:nvPr/>
        </p:nvSpPr>
        <p:spPr>
          <a:xfrm>
            <a:off x="7187372" y="1819028"/>
            <a:ext cx="3443240" cy="1938479"/>
          </a:xfrm>
          <a:prstGeom prst="rect">
            <a:avLst/>
          </a:prstGeom>
          <a:noFill/>
        </p:spPr>
        <p:txBody>
          <a:bodyPr wrap="square" rtlCol="0">
            <a:spAutoFit/>
          </a:bodyPr>
          <a:lstStyle/>
          <a:p>
            <a:pPr defTabSz="228554"/>
            <a:r>
              <a:rPr lang="el-GR" sz="2999" dirty="0">
                <a:solidFill>
                  <a:srgbClr val="0D1220"/>
                </a:solidFill>
                <a:latin typeface="Century Gothic"/>
              </a:rPr>
              <a:t>Παρουσίαση κοινοβουλευτικού &amp; πολιτικού έργου </a:t>
            </a:r>
            <a:endParaRPr lang="en-US" sz="2999" dirty="0">
              <a:solidFill>
                <a:srgbClr val="0D1220"/>
              </a:solidFill>
              <a:latin typeface="Century Gothic"/>
            </a:endParaRPr>
          </a:p>
        </p:txBody>
      </p:sp>
      <p:cxnSp>
        <p:nvCxnSpPr>
          <p:cNvPr id="7" name="Straight Connector 6">
            <a:extLst>
              <a:ext uri="{FF2B5EF4-FFF2-40B4-BE49-F238E27FC236}">
                <a16:creationId xmlns:a16="http://schemas.microsoft.com/office/drawing/2014/main" id="{5D19269B-A0BB-4E84-AD9C-BD85D739E434}"/>
              </a:ext>
            </a:extLst>
          </p:cNvPr>
          <p:cNvCxnSpPr/>
          <p:nvPr/>
        </p:nvCxnSpPr>
        <p:spPr>
          <a:xfrm>
            <a:off x="7332194" y="4090931"/>
            <a:ext cx="1595473" cy="0"/>
          </a:xfrm>
          <a:prstGeom prst="line">
            <a:avLst/>
          </a:prstGeom>
          <a:ln w="76200">
            <a:solidFill>
              <a:srgbClr val="FB322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FB3688-613A-491C-B67D-9F49993F988B}"/>
              </a:ext>
            </a:extLst>
          </p:cNvPr>
          <p:cNvSpPr txBox="1"/>
          <p:nvPr/>
        </p:nvSpPr>
        <p:spPr>
          <a:xfrm>
            <a:off x="7187372" y="4253912"/>
            <a:ext cx="2987467" cy="583493"/>
          </a:xfrm>
          <a:prstGeom prst="rect">
            <a:avLst/>
          </a:prstGeom>
          <a:noFill/>
        </p:spPr>
        <p:txBody>
          <a:bodyPr wrap="square" rtlCol="0">
            <a:spAutoFit/>
          </a:bodyPr>
          <a:lstStyle/>
          <a:p>
            <a:pPr defTabSz="228554">
              <a:lnSpc>
                <a:spcPct val="150000"/>
              </a:lnSpc>
            </a:pPr>
            <a:r>
              <a:rPr lang="el-GR" sz="2400" b="1" dirty="0">
                <a:solidFill>
                  <a:srgbClr val="0D1220"/>
                </a:solidFill>
                <a:latin typeface="Microsoft YaHei Light" panose="020B0502040204020203" pitchFamily="34" charset="-122"/>
                <a:ea typeface="Microsoft YaHei Light" panose="020B0502040204020203" pitchFamily="34" charset="-122"/>
              </a:rPr>
              <a:t>2019 - 2022</a:t>
            </a:r>
            <a:endParaRPr lang="en-US" sz="2400" b="1" dirty="0">
              <a:solidFill>
                <a:srgbClr val="0D1220"/>
              </a:solidFill>
              <a:latin typeface="Microsoft YaHei Light" panose="020B0502040204020203" pitchFamily="34" charset="-122"/>
              <a:ea typeface="Microsoft YaHei Light" panose="020B0502040204020203" pitchFamily="34" charset="-122"/>
            </a:endParaRPr>
          </a:p>
        </p:txBody>
      </p:sp>
      <p:sp>
        <p:nvSpPr>
          <p:cNvPr id="13" name="Rectangle 12">
            <a:extLst>
              <a:ext uri="{FF2B5EF4-FFF2-40B4-BE49-F238E27FC236}">
                <a16:creationId xmlns:a16="http://schemas.microsoft.com/office/drawing/2014/main" id="{1D69ABF1-786C-48B2-BD0A-8FC3F5C1ACC4}"/>
              </a:ext>
            </a:extLst>
          </p:cNvPr>
          <p:cNvSpPr/>
          <p:nvPr/>
        </p:nvSpPr>
        <p:spPr>
          <a:xfrm>
            <a:off x="11132099" y="446"/>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20" name="Rectangle 19">
            <a:extLst>
              <a:ext uri="{FF2B5EF4-FFF2-40B4-BE49-F238E27FC236}">
                <a16:creationId xmlns:a16="http://schemas.microsoft.com/office/drawing/2014/main" id="{BA849718-9429-4815-9941-A6691EDB4E3C}"/>
              </a:ext>
            </a:extLst>
          </p:cNvPr>
          <p:cNvSpPr/>
          <p:nvPr/>
        </p:nvSpPr>
        <p:spPr>
          <a:xfrm>
            <a:off x="11132099" y="1714723"/>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21" name="Rectangle 20">
            <a:extLst>
              <a:ext uri="{FF2B5EF4-FFF2-40B4-BE49-F238E27FC236}">
                <a16:creationId xmlns:a16="http://schemas.microsoft.com/office/drawing/2014/main" id="{DE8DABBE-38E2-463F-A0B6-07FA7D1C03F0}"/>
              </a:ext>
            </a:extLst>
          </p:cNvPr>
          <p:cNvSpPr/>
          <p:nvPr/>
        </p:nvSpPr>
        <p:spPr>
          <a:xfrm>
            <a:off x="11132099" y="3428999"/>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22" name="Rectangle 21">
            <a:extLst>
              <a:ext uri="{FF2B5EF4-FFF2-40B4-BE49-F238E27FC236}">
                <a16:creationId xmlns:a16="http://schemas.microsoft.com/office/drawing/2014/main" id="{1541D488-E9C8-469D-AFEC-8DAE7AB1AD7B}"/>
              </a:ext>
            </a:extLst>
          </p:cNvPr>
          <p:cNvSpPr/>
          <p:nvPr/>
        </p:nvSpPr>
        <p:spPr>
          <a:xfrm>
            <a:off x="11132099" y="5143276"/>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r>
              <a:rPr lang="el-GR" sz="1100" b="1" dirty="0">
                <a:solidFill>
                  <a:srgbClr val="FFFFFF"/>
                </a:solidFill>
                <a:latin typeface="Century Gothic"/>
              </a:rPr>
              <a:t>8-11  ΙΟΥΛΙΟΥ 2022</a:t>
            </a:r>
            <a:endParaRPr lang="en-US" sz="1100" b="1" dirty="0">
              <a:solidFill>
                <a:srgbClr val="FFFFFF"/>
              </a:solidFill>
              <a:latin typeface="Century Gothic"/>
            </a:endParaRPr>
          </a:p>
        </p:txBody>
      </p:sp>
      <p:grpSp>
        <p:nvGrpSpPr>
          <p:cNvPr id="12" name="Group 19">
            <a:extLst>
              <a:ext uri="{FF2B5EF4-FFF2-40B4-BE49-F238E27FC236}">
                <a16:creationId xmlns:a16="http://schemas.microsoft.com/office/drawing/2014/main" id="{81A8CF73-34E2-8E08-DF59-2A905E95278F}"/>
              </a:ext>
            </a:extLst>
          </p:cNvPr>
          <p:cNvGrpSpPr/>
          <p:nvPr/>
        </p:nvGrpSpPr>
        <p:grpSpPr>
          <a:xfrm>
            <a:off x="474709" y="420355"/>
            <a:ext cx="51266" cy="575008"/>
            <a:chOff x="447517" y="840709"/>
            <a:chExt cx="102546" cy="1150016"/>
          </a:xfrm>
          <a:solidFill>
            <a:srgbClr val="F1131E"/>
          </a:solidFill>
        </p:grpSpPr>
        <p:sp>
          <p:nvSpPr>
            <p:cNvPr id="14" name="Oval 28">
              <a:extLst>
                <a:ext uri="{FF2B5EF4-FFF2-40B4-BE49-F238E27FC236}">
                  <a16:creationId xmlns:a16="http://schemas.microsoft.com/office/drawing/2014/main" id="{775A2F1C-E719-9822-B374-030538B5B0FF}"/>
                </a:ext>
              </a:extLst>
            </p:cNvPr>
            <p:cNvSpPr/>
            <p:nvPr/>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5" name="Oval 21">
              <a:extLst>
                <a:ext uri="{FF2B5EF4-FFF2-40B4-BE49-F238E27FC236}">
                  <a16:creationId xmlns:a16="http://schemas.microsoft.com/office/drawing/2014/main" id="{CC21D4DC-D551-BD93-E0B8-7F7D55076B97}"/>
                </a:ext>
              </a:extLst>
            </p:cNvPr>
            <p:cNvSpPr/>
            <p:nvPr/>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6" name="Oval 22">
              <a:extLst>
                <a:ext uri="{FF2B5EF4-FFF2-40B4-BE49-F238E27FC236}">
                  <a16:creationId xmlns:a16="http://schemas.microsoft.com/office/drawing/2014/main" id="{DCB10BC8-BFAA-E27F-BCB0-1C744E3CEB25}"/>
                </a:ext>
              </a:extLst>
            </p:cNvPr>
            <p:cNvSpPr/>
            <p:nvPr/>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7" name="Oval 23">
              <a:extLst>
                <a:ext uri="{FF2B5EF4-FFF2-40B4-BE49-F238E27FC236}">
                  <a16:creationId xmlns:a16="http://schemas.microsoft.com/office/drawing/2014/main" id="{48184C3C-40EE-45BB-46A8-D57AACC762F9}"/>
                </a:ext>
              </a:extLst>
            </p:cNvPr>
            <p:cNvSpPr/>
            <p:nvPr/>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pic>
        <p:nvPicPr>
          <p:cNvPr id="18" name="Picture 2" descr="ΣΥΡΙΖΑ Συνασπισμός Ριζοσπαστικής Αριστεράς">
            <a:extLst>
              <a:ext uri="{FF2B5EF4-FFF2-40B4-BE49-F238E27FC236}">
                <a16:creationId xmlns:a16="http://schemas.microsoft.com/office/drawing/2014/main" id="{F3AF80A1-9E39-CAB8-92AB-E55F0DC559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645" y="240709"/>
            <a:ext cx="2910621" cy="6761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9A162A9-B0FA-4B15-4D72-02B77196C13C}"/>
              </a:ext>
            </a:extLst>
          </p:cNvPr>
          <p:cNvSpPr txBox="1"/>
          <p:nvPr/>
        </p:nvSpPr>
        <p:spPr>
          <a:xfrm>
            <a:off x="7102929" y="1073795"/>
            <a:ext cx="4170317" cy="646331"/>
          </a:xfrm>
          <a:prstGeom prst="rect">
            <a:avLst/>
          </a:prstGeom>
          <a:solidFill>
            <a:srgbClr val="F1131E"/>
          </a:solidFill>
        </p:spPr>
        <p:txBody>
          <a:bodyPr wrap="square" rtlCol="0">
            <a:spAutoFit/>
          </a:bodyPr>
          <a:lstStyle/>
          <a:p>
            <a:r>
              <a:rPr lang="el-GR" b="1" dirty="0">
                <a:solidFill>
                  <a:schemeClr val="bg1"/>
                </a:solidFill>
                <a:latin typeface="Microsoft YaHei Light" panose="020B0502040204020203" pitchFamily="34" charset="-122"/>
                <a:ea typeface="Microsoft YaHei Light" panose="020B0502040204020203" pitchFamily="34" charset="-122"/>
              </a:rPr>
              <a:t>ΒΟΥΛΕΥΤΗΣ ΚΥΚΛΑΔΩΝ </a:t>
            </a:r>
          </a:p>
          <a:p>
            <a:r>
              <a:rPr lang="el-GR" b="1" dirty="0">
                <a:solidFill>
                  <a:schemeClr val="bg1"/>
                </a:solidFill>
                <a:latin typeface="Microsoft YaHei Light" panose="020B0502040204020203" pitchFamily="34" charset="-122"/>
                <a:ea typeface="Microsoft YaHei Light" panose="020B0502040204020203" pitchFamily="34" charset="-122"/>
              </a:rPr>
              <a:t>Νίκος </a:t>
            </a:r>
            <a:r>
              <a:rPr lang="el-GR"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b="1" dirty="0">
                <a:solidFill>
                  <a:schemeClr val="bg1"/>
                </a:solidFill>
                <a:latin typeface="Microsoft YaHei Light" panose="020B0502040204020203" pitchFamily="34" charset="-122"/>
                <a:ea typeface="Microsoft YaHei Light" panose="020B0502040204020203" pitchFamily="34" charset="-122"/>
              </a:rPr>
              <a:t> </a:t>
            </a:r>
          </a:p>
        </p:txBody>
      </p:sp>
      <p:pic>
        <p:nvPicPr>
          <p:cNvPr id="25" name="Picture 9" descr="Ο Ν. Συρμαλένιος μιλά για το θέμα των τηλεοπτικών αδειών (audio)"/>
          <p:cNvPicPr>
            <a:picLocks noChangeAspect="1" noChangeArrowheads="1"/>
          </p:cNvPicPr>
          <p:nvPr/>
        </p:nvPicPr>
        <p:blipFill>
          <a:blip r:embed="rId3" cstate="print"/>
          <a:srcRect/>
          <a:stretch>
            <a:fillRect/>
          </a:stretch>
        </p:blipFill>
        <p:spPr bwMode="auto">
          <a:xfrm>
            <a:off x="229797" y="1161662"/>
            <a:ext cx="6633891" cy="4534676"/>
          </a:xfrm>
          <a:prstGeom prst="rect">
            <a:avLst/>
          </a:prstGeom>
          <a:noFill/>
          <a:ln w="9525">
            <a:noFill/>
            <a:miter lim="800000"/>
            <a:headEnd/>
            <a:tailEnd/>
          </a:ln>
        </p:spPr>
      </p:pic>
    </p:spTree>
    <p:extLst>
      <p:ext uri="{BB962C8B-B14F-4D97-AF65-F5344CB8AC3E}">
        <p14:creationId xmlns:p14="http://schemas.microsoft.com/office/powerpoint/2010/main" val="287589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80106" y="893"/>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736598" cy="2031325"/>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Ανάπτυξη Οικονομία</a:t>
            </a:r>
          </a:p>
          <a:p>
            <a:r>
              <a:rPr lang="el-GR" b="1" dirty="0">
                <a:solidFill>
                  <a:schemeClr val="bg1"/>
                </a:solidFill>
                <a:latin typeface="+mj-lt"/>
                <a:ea typeface="Microsoft YaHei Light" panose="020B0502040204020203" pitchFamily="34" charset="-122"/>
              </a:rPr>
              <a:t>Υποδομές  Μεταφορές</a:t>
            </a:r>
          </a:p>
          <a:p>
            <a:r>
              <a:rPr lang="el-GR" b="1" dirty="0">
                <a:solidFill>
                  <a:schemeClr val="bg1"/>
                </a:solidFill>
                <a:latin typeface="+mj-lt"/>
                <a:ea typeface="Microsoft YaHei Light" panose="020B0502040204020203" pitchFamily="34" charset="-122"/>
              </a:rPr>
              <a:t>Τουρισμό  Ενέργεια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49186" y="2532915"/>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88899" y="3091507"/>
            <a:ext cx="1816244"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Για το σχέδιο συρρίκνωσης του δικτύου καταστημάτων των τραπεζών</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2880662" y="2171084"/>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τον ανασχεδιασμό της πολιτικής  για το κλείσιμο των καταστημάτων ΕΛΤΑ στα νησιά</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332653" y="230085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74672"/>
            <a:ext cx="5296221" cy="773466"/>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τις μεγάλες καθυστερήσεις στην διεκπεραίωση εκκρεμών συντάξεων </a:t>
            </a:r>
            <a:r>
              <a:rPr lang="el-GR" sz="1200">
                <a:latin typeface="+mj-lt"/>
              </a:rPr>
              <a:t>του e-ΕΦΚΑ. και την ένταξη των ληξιπρόθεσμων ασφαλιστικών εισφορών σε 36 – 72 δόσεις</a:t>
            </a:r>
            <a:endParaRPr lang="el-GR" sz="1200" dirty="0">
              <a:latin typeface="+mj-lt"/>
            </a:endParaRP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2904992" y="4008569"/>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a:latin typeface="+mj-lt"/>
              </a:rPr>
              <a:t>Για τις άδικες αναδρομικές φορολογικές επιβαρύνσεις σε φορολογούμενους με αναπηρία και σε συνταξιούχους</a:t>
            </a:r>
            <a:endParaRPr lang="el-GR"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348981" y="412695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494283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 Για τις υπέρογκες αυξήσεις στα τιμολόγια της ΔΕΗ, αγαθά, πετρέλαιο </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80106" y="0"/>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51617" y="2096753"/>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491979" y="3299572"/>
            <a:ext cx="1646427"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t" anchorCtr="0">
            <a:noAutofit/>
          </a:bodyPr>
          <a:lstStyle/>
          <a:p>
            <a:pPr algn="ctr">
              <a:defRPr/>
            </a:pPr>
            <a:r>
              <a:rPr lang="el-GR" sz="1200" dirty="0">
                <a:latin typeface="+mj-lt"/>
                <a:ea typeface="Times New Roman" pitchFamily="18" charset="0"/>
                <a:cs typeface="Calibri" pitchFamily="34" charset="0"/>
              </a:rPr>
              <a:t>Για την αναγκαία λήψη μέτρων στήριξης των εργαζόμενων και των επιχειρήσεων στον κλάδο του τουρισμού</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2055222"/>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70000"/>
              </a:lnSpc>
              <a:defRPr/>
            </a:pPr>
            <a:r>
              <a:rPr lang="el-GR" sz="1200" dirty="0">
                <a:latin typeface="+mj-lt"/>
              </a:rPr>
              <a:t>Για την χρηματοδότηση καταλυμάτων που θα διαμείνουν </a:t>
            </a:r>
            <a:r>
              <a:rPr lang="el-GR" sz="1200" dirty="0" err="1">
                <a:latin typeface="+mj-lt"/>
              </a:rPr>
              <a:t>νοσούντες</a:t>
            </a:r>
            <a:r>
              <a:rPr lang="el-GR" sz="1200" dirty="0">
                <a:latin typeface="+mj-lt"/>
              </a:rPr>
              <a:t>  με </a:t>
            </a:r>
            <a:r>
              <a:rPr lang="en-US" sz="1200" dirty="0" err="1">
                <a:latin typeface="+mj-lt"/>
              </a:rPr>
              <a:t>covid</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17839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1470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70000"/>
              </a:lnSpc>
              <a:defRPr/>
            </a:pPr>
            <a:r>
              <a:rPr lang="el-GR" sz="1200" dirty="0">
                <a:solidFill>
                  <a:schemeClr val="tx1"/>
                </a:solidFill>
                <a:latin typeface="+mj-lt"/>
              </a:rPr>
              <a:t>Για την λήψη μέτρων στήριξης των μικρομεσαίων επιχειρήσεων και των εργαζομένων στον επισιτισμό και τον τουρισμό</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039642"/>
            <a:ext cx="5294376" cy="903189"/>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ea typeface="Times New Roman" pitchFamily="18" charset="0"/>
                <a:cs typeface="Calibri" pitchFamily="34" charset="0"/>
              </a:rPr>
              <a:t>Διοργανώσαμε ημερίδα  με το Επιμελητήριο Κυκλάδων για την Βιώσιμη τουριστική Ανάπτυξη με την συμμετοχή της </a:t>
            </a:r>
            <a:r>
              <a:rPr lang="el-GR" sz="1200" dirty="0" err="1">
                <a:latin typeface="+mj-lt"/>
                <a:ea typeface="Times New Roman" pitchFamily="18" charset="0"/>
                <a:cs typeface="Calibri" pitchFamily="34" charset="0"/>
              </a:rPr>
              <a:t>Τομεάρχου</a:t>
            </a:r>
            <a:r>
              <a:rPr lang="el-GR" sz="1200" dirty="0">
                <a:latin typeface="+mj-lt"/>
                <a:ea typeface="Times New Roman" pitchFamily="18" charset="0"/>
                <a:cs typeface="Calibri" pitchFamily="34" charset="0"/>
              </a:rPr>
              <a:t> Τουρισμού Κατερίνας </a:t>
            </a:r>
            <a:r>
              <a:rPr lang="el-GR" sz="1200" dirty="0" err="1">
                <a:latin typeface="+mj-lt"/>
                <a:ea typeface="Times New Roman" pitchFamily="18" charset="0"/>
                <a:cs typeface="Calibri" pitchFamily="34" charset="0"/>
              </a:rPr>
              <a:t>Νοτοπούλου</a:t>
            </a:r>
            <a:r>
              <a:rPr lang="el-GR" sz="1200" dirty="0">
                <a:latin typeface="+mj-lt"/>
                <a:ea typeface="Times New Roman" pitchFamily="18" charset="0"/>
                <a:cs typeface="Calibri" pitchFamily="34" charset="0"/>
              </a:rPr>
              <a:t> και επιστημόνων του Τουρισμού και του Παν. Αιγαίου </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494283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ea typeface="Times New Roman" pitchFamily="18" charset="0"/>
              </a:rPr>
              <a:t>Για τις τραγικές ελλείψεις της ΥΠΑ σε μόνιμο προσωπικό σε πολλά περιφερειακά αεροδρόμια, μεταξύ των οποίων νησιωτικά αεροδρόμια και ιδιαίτερα της Σύρου και της Νάξου</a:t>
            </a:r>
            <a:endParaRPr lang="el-GR" sz="1200" dirty="0">
              <a:latin typeface="+mj-lt"/>
            </a:endParaRP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5">
            <a:extLst>
              <a:ext uri="{FF2B5EF4-FFF2-40B4-BE49-F238E27FC236}">
                <a16:creationId xmlns:a16="http://schemas.microsoft.com/office/drawing/2014/main" id="{14DA8C61-40E8-4E17-991B-4D2FEA7D9AB3}"/>
              </a:ext>
            </a:extLst>
          </p:cNvPr>
          <p:cNvSpPr txBox="1"/>
          <p:nvPr/>
        </p:nvSpPr>
        <p:spPr>
          <a:xfrm>
            <a:off x="9497460" y="1040042"/>
            <a:ext cx="1736598" cy="2031325"/>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Ανάπτυξη</a:t>
            </a:r>
          </a:p>
          <a:p>
            <a:r>
              <a:rPr lang="el-GR" b="1" dirty="0">
                <a:solidFill>
                  <a:schemeClr val="bg1"/>
                </a:solidFill>
                <a:latin typeface="+mj-lt"/>
                <a:ea typeface="Microsoft YaHei Light" panose="020B0502040204020203" pitchFamily="34" charset="-122"/>
              </a:rPr>
              <a:t>Οικονομία</a:t>
            </a:r>
          </a:p>
          <a:p>
            <a:r>
              <a:rPr lang="el-GR" b="1" dirty="0">
                <a:solidFill>
                  <a:schemeClr val="bg1"/>
                </a:solidFill>
                <a:latin typeface="+mj-lt"/>
                <a:ea typeface="Microsoft YaHei Light" panose="020B0502040204020203" pitchFamily="34" charset="-122"/>
              </a:rPr>
              <a:t>Υποδομές  Μεταφορές</a:t>
            </a:r>
          </a:p>
          <a:p>
            <a:r>
              <a:rPr lang="el-GR" b="1" dirty="0">
                <a:solidFill>
                  <a:schemeClr val="bg1"/>
                </a:solidFill>
                <a:latin typeface="+mj-lt"/>
                <a:ea typeface="Microsoft YaHei Light" panose="020B0502040204020203" pitchFamily="34" charset="-122"/>
              </a:rPr>
              <a:t>Τουρισμό Ενέργεια </a:t>
            </a:r>
            <a:endParaRPr lang="en-US" sz="2800" b="1" dirty="0">
              <a:solidFill>
                <a:schemeClr val="bg1"/>
              </a:solidFill>
              <a:latin typeface="+mj-lt"/>
              <a:ea typeface="Microsoft YaHei Light" panose="020B0502040204020203" pitchFamily="34" charset="-122"/>
            </a:endParaRP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5D7B4E9-BEA2-47D0-A70B-D7621A73F56D}"/>
              </a:ext>
            </a:extLst>
          </p:cNvPr>
          <p:cNvSpPr/>
          <p:nvPr/>
        </p:nvSpPr>
        <p:spPr>
          <a:xfrm>
            <a:off x="1950464" y="1494772"/>
            <a:ext cx="3066863" cy="4984237"/>
          </a:xfrm>
          <a:prstGeom prst="roundRect">
            <a:avLst>
              <a:gd name="adj" fmla="val 6522"/>
            </a:avLst>
          </a:prstGeom>
          <a:solidFill>
            <a:schemeClr val="bg1"/>
          </a:solidFill>
          <a:ln>
            <a:noFill/>
          </a:ln>
          <a:effectLst>
            <a:outerShdw blurRad="800100" dist="381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6F2C0F23-1D36-4345-97BE-154FBF106742}"/>
              </a:ext>
            </a:extLst>
          </p:cNvPr>
          <p:cNvSpPr/>
          <p:nvPr/>
        </p:nvSpPr>
        <p:spPr>
          <a:xfrm>
            <a:off x="6779623" y="1410789"/>
            <a:ext cx="4193177" cy="5043727"/>
          </a:xfrm>
          <a:prstGeom prst="roundRect">
            <a:avLst>
              <a:gd name="adj" fmla="val 6522"/>
            </a:avLst>
          </a:prstGeom>
          <a:solidFill>
            <a:schemeClr val="bg1"/>
          </a:solidFill>
          <a:ln>
            <a:noFill/>
          </a:ln>
          <a:effectLst>
            <a:outerShdw blurRad="800100" dist="381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1000" b="1" dirty="0">
                <a:latin typeface="Arial" pitchFamily="34" charset="0"/>
                <a:ea typeface="Times New Roman" pitchFamily="18" charset="0"/>
                <a:cs typeface="Calibri" pitchFamily="34" charset="0"/>
              </a:rPr>
              <a:t>ημερίδα σε συνεργασία με το Επιμελητήριο Κυκλάδων για την Βιώσιμη τουριστική Ανάπτυξη με την συμμετοχή της </a:t>
            </a:r>
            <a:r>
              <a:rPr lang="el-GR" sz="1000" b="1" dirty="0" err="1">
                <a:latin typeface="Arial" pitchFamily="34" charset="0"/>
                <a:ea typeface="Times New Roman" pitchFamily="18" charset="0"/>
                <a:cs typeface="Calibri" pitchFamily="34" charset="0"/>
              </a:rPr>
              <a:t>Τομεάρχου</a:t>
            </a:r>
            <a:r>
              <a:rPr lang="el-GR" sz="1000" b="1" dirty="0">
                <a:latin typeface="Arial" pitchFamily="34" charset="0"/>
                <a:ea typeface="Times New Roman" pitchFamily="18" charset="0"/>
                <a:cs typeface="Calibri" pitchFamily="34" charset="0"/>
              </a:rPr>
              <a:t> Τουρισμού του ΣΥΡΙΖΑ Κατερίνας </a:t>
            </a:r>
            <a:r>
              <a:rPr lang="el-GR" sz="1000" b="1" dirty="0" err="1">
                <a:latin typeface="Arial" pitchFamily="34" charset="0"/>
                <a:ea typeface="Times New Roman" pitchFamily="18" charset="0"/>
                <a:cs typeface="Calibri" pitchFamily="34" charset="0"/>
              </a:rPr>
              <a:t>Νοτοπούλου</a:t>
            </a:r>
            <a:r>
              <a:rPr lang="el-GR" sz="1000" b="1" dirty="0">
                <a:latin typeface="Arial" pitchFamily="34" charset="0"/>
                <a:ea typeface="Times New Roman" pitchFamily="18" charset="0"/>
                <a:cs typeface="Calibri" pitchFamily="34" charset="0"/>
              </a:rPr>
              <a:t> και επιστημόνων του Τουρισμού και του Παν. Αιγαίου </a:t>
            </a:r>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7" name="Picture 2" descr="ΣΥΡΙΖΑ Συνασπισμός Ριζοσπαστικής Αριστεράς">
            <a:extLst>
              <a:ext uri="{FF2B5EF4-FFF2-40B4-BE49-F238E27FC236}">
                <a16:creationId xmlns:a16="http://schemas.microsoft.com/office/drawing/2014/main" id="{FCCE7BFE-A264-2386-8D13-EDBF0A869E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925" y="0"/>
            <a:ext cx="30130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1">
            <a:extLst>
              <a:ext uri="{FF2B5EF4-FFF2-40B4-BE49-F238E27FC236}">
                <a16:creationId xmlns:a16="http://schemas.microsoft.com/office/drawing/2014/main" id="{232788F5-F6C9-DE15-BE99-8DCEFA641637}"/>
              </a:ext>
            </a:extLst>
          </p:cNvPr>
          <p:cNvSpPr/>
          <p:nvPr/>
        </p:nvSpPr>
        <p:spPr>
          <a:xfrm>
            <a:off x="11815515" y="-2951"/>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sp>
        <p:nvSpPr>
          <p:cNvPr id="18" name="TextBox 17">
            <a:extLst>
              <a:ext uri="{FF2B5EF4-FFF2-40B4-BE49-F238E27FC236}">
                <a16:creationId xmlns:a16="http://schemas.microsoft.com/office/drawing/2014/main" id="{EA75A510-963D-6485-0F45-10248FB13999}"/>
              </a:ext>
            </a:extLst>
          </p:cNvPr>
          <p:cNvSpPr txBox="1"/>
          <p:nvPr/>
        </p:nvSpPr>
        <p:spPr>
          <a:xfrm>
            <a:off x="605399" y="324715"/>
            <a:ext cx="5599457" cy="123110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FFFFFF"/>
                </a:solidFill>
                <a:effectLst/>
                <a:uLnTx/>
                <a:uFillTx/>
                <a:latin typeface="Century Gothic"/>
                <a:ea typeface="+mn-ea"/>
                <a:cs typeface="+mn-cs"/>
              </a:rPr>
              <a:t>Για την Ανάπτυξη – Οικονομία – Τουρισμό - Υποδομές – Ενέργεια</a:t>
            </a:r>
            <a:r>
              <a:rPr kumimoji="0" lang="en-US" sz="1800" b="0" i="0" u="none" strike="noStrike" kern="1200" cap="none" spc="0" normalizeH="0" baseline="0" noProof="0" dirty="0">
                <a:ln>
                  <a:noFill/>
                </a:ln>
                <a:solidFill>
                  <a:srgbClr val="FFFFFF"/>
                </a:solidFill>
                <a:effectLst/>
                <a:uLnTx/>
                <a:uFillTx/>
                <a:latin typeface="Century Gothic"/>
                <a:ea typeface="+mn-ea"/>
                <a:cs typeface="+mn-cs"/>
              </a:rPr>
              <a:t>: </a:t>
            </a:r>
            <a:r>
              <a:rPr kumimoji="0" lang="el-GR" sz="1800" b="0" i="0" u="none" strike="noStrike" kern="1200" cap="none" spc="0" normalizeH="0" baseline="0" noProof="0" dirty="0">
                <a:ln>
                  <a:noFill/>
                </a:ln>
                <a:solidFill>
                  <a:srgbClr val="FFFFFF"/>
                </a:solidFill>
                <a:effectLst/>
                <a:uLnTx/>
                <a:uFillTx/>
                <a:latin typeface="Century Gothic"/>
                <a:ea typeface="+mn-ea"/>
                <a:cs typeface="+mn-cs"/>
              </a:rPr>
              <a:t>Ερωτήσεις και παρεμβάσεις της Κ</a:t>
            </a:r>
            <a:r>
              <a:rPr kumimoji="0" lang="en-US" sz="1800" b="0" i="0" u="none" strike="noStrike" kern="1200" cap="none" spc="0" normalizeH="0" baseline="0" noProof="0" dirty="0">
                <a:ln>
                  <a:noFill/>
                </a:ln>
                <a:solidFill>
                  <a:srgbClr val="FFFFFF"/>
                </a:solidFill>
                <a:effectLst/>
                <a:uLnTx/>
                <a:uFillTx/>
                <a:latin typeface="Century Gothic"/>
                <a:ea typeface="+mn-ea"/>
                <a:cs typeface="+mn-cs"/>
              </a:rPr>
              <a:t>.</a:t>
            </a:r>
            <a:r>
              <a:rPr kumimoji="0" lang="el-GR" sz="1800" b="0" i="0" u="none" strike="noStrike" kern="1200" cap="none" spc="0" normalizeH="0" baseline="0" noProof="0" dirty="0">
                <a:ln>
                  <a:noFill/>
                </a:ln>
                <a:solidFill>
                  <a:srgbClr val="FFFFFF"/>
                </a:solidFill>
                <a:effectLst/>
                <a:uLnTx/>
                <a:uFillTx/>
                <a:latin typeface="Century Gothic"/>
                <a:ea typeface="+mn-ea"/>
                <a:cs typeface="+mn-cs"/>
              </a:rPr>
              <a:t>Ο</a:t>
            </a:r>
            <a:r>
              <a:rPr kumimoji="0" lang="en-US" sz="1800" b="0" i="0" u="none" strike="noStrike" kern="1200" cap="none" spc="0" normalizeH="0" baseline="0" noProof="0" dirty="0">
                <a:ln>
                  <a:noFill/>
                </a:ln>
                <a:solidFill>
                  <a:srgbClr val="FFFFFF"/>
                </a:solidFill>
                <a:effectLst/>
                <a:uLnTx/>
                <a:uFillTx/>
                <a:latin typeface="Century Gothic"/>
                <a:ea typeface="+mn-ea"/>
                <a:cs typeface="+mn-cs"/>
              </a:rPr>
              <a:t>.</a:t>
            </a:r>
            <a:r>
              <a:rPr kumimoji="0" lang="el-GR" sz="1800" b="0" i="0" u="none" strike="noStrike" kern="1200" cap="none" spc="0" normalizeH="0" baseline="0" noProof="0" dirty="0">
                <a:ln>
                  <a:noFill/>
                </a:ln>
                <a:solidFill>
                  <a:srgbClr val="FFFFFF"/>
                </a:solidFill>
                <a:effectLst/>
                <a:uLnTx/>
                <a:uFillTx/>
                <a:latin typeface="Century Gothic"/>
                <a:ea typeface="+mn-ea"/>
                <a:cs typeface="+mn-cs"/>
              </a:rPr>
              <a:t> σχετικά με:</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FFFFFF"/>
                </a:solidFill>
                <a:effectLst/>
                <a:uLnTx/>
                <a:uFillTx/>
                <a:latin typeface="Century Gothic"/>
                <a:ea typeface="+mn-ea"/>
                <a:cs typeface="+mn-cs"/>
              </a:rPr>
              <a:t> </a:t>
            </a: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7" name="Picture 10" descr="http://syrmalenios.gr/wp-content/uploads/2022/03/thira6-300x150.jpg"/>
          <p:cNvPicPr>
            <a:picLocks noChangeAspect="1" noChangeArrowheads="1"/>
          </p:cNvPicPr>
          <p:nvPr/>
        </p:nvPicPr>
        <p:blipFill>
          <a:blip r:embed="rId3" cstate="print"/>
          <a:srcRect/>
          <a:stretch>
            <a:fillRect/>
          </a:stretch>
        </p:blipFill>
        <p:spPr bwMode="auto">
          <a:xfrm>
            <a:off x="6964045" y="2994751"/>
            <a:ext cx="3871913" cy="1941513"/>
          </a:xfrm>
          <a:prstGeom prst="rect">
            <a:avLst/>
          </a:prstGeom>
          <a:noFill/>
          <a:ln w="9525">
            <a:noFill/>
            <a:miter lim="800000"/>
            <a:headEnd/>
            <a:tailEnd/>
          </a:ln>
        </p:spPr>
      </p:pic>
      <p:sp>
        <p:nvSpPr>
          <p:cNvPr id="8" name="7 - Ορθογώνιο"/>
          <p:cNvSpPr/>
          <p:nvPr/>
        </p:nvSpPr>
        <p:spPr>
          <a:xfrm>
            <a:off x="7001691" y="1332412"/>
            <a:ext cx="4062549" cy="1384995"/>
          </a:xfrm>
          <a:prstGeom prst="rect">
            <a:avLst/>
          </a:prstGeom>
        </p:spPr>
        <p:txBody>
          <a:bodyPr wrap="square">
            <a:spAutoFit/>
          </a:bodyPr>
          <a:lstStyle/>
          <a:p>
            <a:r>
              <a:rPr lang="el-GR" sz="1400" b="1" dirty="0">
                <a:latin typeface="Arial" pitchFamily="34" charset="0"/>
                <a:ea typeface="Times New Roman" pitchFamily="18" charset="0"/>
                <a:cs typeface="Calibri" pitchFamily="34" charset="0"/>
              </a:rPr>
              <a:t>Ημερίδα σε συνεργασία με το Επιμελητήριο Κυκλάδων για την Βιώσιμη τουριστική Ανάπτυξη με την συμμετοχή της </a:t>
            </a:r>
            <a:r>
              <a:rPr lang="el-GR" sz="1400" b="1" dirty="0" err="1">
                <a:latin typeface="Arial" pitchFamily="34" charset="0"/>
                <a:ea typeface="Times New Roman" pitchFamily="18" charset="0"/>
                <a:cs typeface="Calibri" pitchFamily="34" charset="0"/>
              </a:rPr>
              <a:t>Τομεάρχου</a:t>
            </a:r>
            <a:r>
              <a:rPr lang="el-GR" sz="1400" b="1" dirty="0">
                <a:latin typeface="Arial" pitchFamily="34" charset="0"/>
                <a:ea typeface="Times New Roman" pitchFamily="18" charset="0"/>
                <a:cs typeface="Calibri" pitchFamily="34" charset="0"/>
              </a:rPr>
              <a:t> Τουρισμού του ΣΥΡΙΖΑ Κατερίνας </a:t>
            </a:r>
            <a:r>
              <a:rPr lang="el-GR" sz="1400" b="1" dirty="0" err="1">
                <a:latin typeface="Arial" pitchFamily="34" charset="0"/>
                <a:ea typeface="Times New Roman" pitchFamily="18" charset="0"/>
                <a:cs typeface="Calibri" pitchFamily="34" charset="0"/>
              </a:rPr>
              <a:t>Νοτοπούλου</a:t>
            </a:r>
            <a:r>
              <a:rPr lang="el-GR" sz="1400" b="1" dirty="0">
                <a:latin typeface="Arial" pitchFamily="34" charset="0"/>
                <a:ea typeface="Times New Roman" pitchFamily="18" charset="0"/>
                <a:cs typeface="Calibri" pitchFamily="34" charset="0"/>
              </a:rPr>
              <a:t> και επιστημόνων του Τουρισμού και του Παν. Αιγαίου </a:t>
            </a:r>
            <a:endParaRPr lang="el-GR" sz="1400" dirty="0"/>
          </a:p>
        </p:txBody>
      </p:sp>
      <p:pic>
        <p:nvPicPr>
          <p:cNvPr id="9" name="Picture 12" descr="http://syrmalenios.gr/wp-content/uploads/2022/03/thira3-300x135.jpg"/>
          <p:cNvPicPr>
            <a:picLocks noChangeAspect="1" noChangeArrowheads="1"/>
          </p:cNvPicPr>
          <p:nvPr/>
        </p:nvPicPr>
        <p:blipFill>
          <a:blip r:embed="rId4" cstate="print"/>
          <a:srcRect/>
          <a:stretch>
            <a:fillRect/>
          </a:stretch>
        </p:blipFill>
        <p:spPr bwMode="auto">
          <a:xfrm>
            <a:off x="2067156" y="1992084"/>
            <a:ext cx="2839579" cy="1585591"/>
          </a:xfrm>
          <a:prstGeom prst="rect">
            <a:avLst/>
          </a:prstGeom>
          <a:noFill/>
          <a:ln w="9525">
            <a:noFill/>
            <a:miter lim="800000"/>
            <a:headEnd/>
            <a:tailEnd/>
          </a:ln>
        </p:spPr>
      </p:pic>
      <p:pic>
        <p:nvPicPr>
          <p:cNvPr id="11" name="Picture 8" descr="http://syrmalenios.gr/wp-content/uploads/2022/03/thira2-300x210.jpg"/>
          <p:cNvPicPr>
            <a:picLocks noChangeAspect="1" noChangeArrowheads="1"/>
          </p:cNvPicPr>
          <p:nvPr/>
        </p:nvPicPr>
        <p:blipFill>
          <a:blip r:embed="rId5" cstate="print"/>
          <a:srcRect/>
          <a:stretch>
            <a:fillRect/>
          </a:stretch>
        </p:blipFill>
        <p:spPr bwMode="auto">
          <a:xfrm>
            <a:off x="2012496" y="4246744"/>
            <a:ext cx="2867025" cy="2009775"/>
          </a:xfrm>
          <a:prstGeom prst="rect">
            <a:avLst/>
          </a:prstGeom>
          <a:noFill/>
          <a:ln w="9525">
            <a:noFill/>
            <a:miter lim="800000"/>
            <a:headEnd/>
            <a:tailEnd/>
          </a:ln>
        </p:spPr>
      </p:pic>
    </p:spTree>
    <p:extLst>
      <p:ext uri="{BB962C8B-B14F-4D97-AF65-F5344CB8AC3E}">
        <p14:creationId xmlns:p14="http://schemas.microsoft.com/office/powerpoint/2010/main" val="222880800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61600" y="0"/>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418446" y="764733"/>
            <a:ext cx="1723535"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Ναυτιλία και Νησιωτική πολιτική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463781" y="2235150"/>
            <a:ext cx="1793832" cy="2523768"/>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763486"/>
            <a:ext cx="5432616" cy="886578"/>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115000"/>
              </a:lnSpc>
              <a:defRPr/>
            </a:pPr>
            <a:endParaRPr lang="el-GR" sz="1200" dirty="0">
              <a:solidFill>
                <a:srgbClr val="000000"/>
              </a:solidFill>
              <a:latin typeface="+mj-lt"/>
              <a:ea typeface="Times New Roman" pitchFamily="18" charset="0"/>
              <a:cs typeface="Calibri" pitchFamily="34" charset="0"/>
            </a:endParaRPr>
          </a:p>
          <a:p>
            <a:pPr algn="ctr">
              <a:lnSpc>
                <a:spcPct val="115000"/>
              </a:lnSpc>
              <a:defRPr/>
            </a:pPr>
            <a:r>
              <a:rPr lang="el-GR" sz="1200" dirty="0">
                <a:solidFill>
                  <a:srgbClr val="000000"/>
                </a:solidFill>
                <a:latin typeface="+mj-lt"/>
                <a:ea typeface="Times New Roman" pitchFamily="18" charset="0"/>
                <a:cs typeface="Calibri" pitchFamily="34" charset="0"/>
              </a:rPr>
              <a:t>Καταθέσαμε  αλλεπάλληλες ερωτήσεις και  προβήκαμε  σε παρεμβάσεις σχετικά με τις απαράδεκτες καθυστερήσεις στις πληρωμές του Μεταφορικού Ισοδύναμου</a:t>
            </a:r>
            <a:endParaRPr lang="el-GR" sz="1200" dirty="0">
              <a:solidFill>
                <a:srgbClr val="FF0000"/>
              </a:solidFill>
              <a:latin typeface="+mj-lt"/>
              <a:ea typeface="Times New Roman" pitchFamily="18" charset="0"/>
              <a:cs typeface="Calibri" pitchFamily="34" charset="0"/>
            </a:endParaRPr>
          </a:p>
          <a:p>
            <a:pPr algn="ctr">
              <a:lnSpc>
                <a:spcPct val="115000"/>
              </a:lnSpc>
              <a:defRPr/>
            </a:pPr>
            <a:endParaRPr lang="el-GR" sz="1200" dirty="0">
              <a:latin typeface="+mj-lt"/>
            </a:endParaRP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9568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2</a:t>
            </a:r>
            <a:endParaRPr lang="en-GB" sz="2400" dirty="0">
              <a:latin typeface="+mj-lt"/>
            </a:endParaRP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6" y="2906486"/>
            <a:ext cx="5156664" cy="74884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115000"/>
              </a:lnSpc>
              <a:defRPr/>
            </a:pPr>
            <a:endParaRPr lang="el-GR" sz="1200" dirty="0">
              <a:latin typeface="+mj-lt"/>
            </a:endParaRPr>
          </a:p>
          <a:p>
            <a:pPr algn="ctr">
              <a:lnSpc>
                <a:spcPct val="115000"/>
              </a:lnSpc>
              <a:defRPr/>
            </a:pPr>
            <a:r>
              <a:rPr lang="el-GR" sz="1200" dirty="0">
                <a:latin typeface="+mj-lt"/>
              </a:rPr>
              <a:t>Για τις καθυστερήσεις καταβολής του «ΑΝΗΚΟ» – και την επέκταση στα καύσιμα σε όλα τα νησιά</a:t>
            </a:r>
          </a:p>
          <a:p>
            <a:pPr algn="ctr">
              <a:lnSpc>
                <a:spcPct val="115000"/>
              </a:lnSpc>
              <a:defRPr/>
            </a:pPr>
            <a:endParaRPr lang="el-GR" sz="1200" dirty="0">
              <a:solidFill>
                <a:srgbClr val="FF0000"/>
              </a:solidFill>
              <a:latin typeface="+mj-lt"/>
              <a:ea typeface="Times New Roman" pitchFamily="18" charset="0"/>
              <a:cs typeface="Calibri" pitchFamily="34" charset="0"/>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96216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3</a:t>
            </a:r>
            <a:endParaRPr lang="en-GB" sz="2400" dirty="0">
              <a:latin typeface="+mj-lt"/>
            </a:endParaRPr>
          </a:p>
        </p:txBody>
      </p:sp>
      <p:sp>
        <p:nvSpPr>
          <p:cNvPr id="12" name="Freeform: Shape 11">
            <a:extLst>
              <a:ext uri="{FF2B5EF4-FFF2-40B4-BE49-F238E27FC236}">
                <a16:creationId xmlns:a16="http://schemas.microsoft.com/office/drawing/2014/main" id="{8830B5B0-415B-4188-9F4F-5717DF30CD93}"/>
              </a:ext>
            </a:extLst>
          </p:cNvPr>
          <p:cNvSpPr/>
          <p:nvPr/>
        </p:nvSpPr>
        <p:spPr>
          <a:xfrm>
            <a:off x="2978331" y="3771899"/>
            <a:ext cx="5643155" cy="96991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115000"/>
              </a:lnSpc>
              <a:spcAft>
                <a:spcPts val="1000"/>
              </a:spcAft>
              <a:defRPr/>
            </a:pPr>
            <a:r>
              <a:rPr lang="el-GR" sz="1100" dirty="0">
                <a:latin typeface="+mj-lt"/>
              </a:rPr>
              <a:t>Αναδείξαμε τις θέσεις μας για την ακτοπλοΐα και ειδικά γι στις Κυκλάδες με την έλλειψη έγκαιρου προγραμματισμού των δρομολογίων και αντιταχθήκαμε σθεναρά στην ακρίβεια των εισιτηρίων</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94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4</a:t>
            </a:r>
            <a:endParaRPr lang="en-GB" sz="2400" dirty="0">
              <a:latin typeface="+mj-lt"/>
            </a:endParaRP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823416"/>
            <a:ext cx="5419554"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endParaRPr lang="el-GR" sz="1200" dirty="0">
              <a:latin typeface="+mj-lt"/>
            </a:endParaRPr>
          </a:p>
          <a:p>
            <a:pPr marL="142846" lvl="1" indent="-142846" defTabSz="622176">
              <a:lnSpc>
                <a:spcPct val="90000"/>
              </a:lnSpc>
              <a:spcBef>
                <a:spcPct val="0"/>
              </a:spcBef>
              <a:spcAft>
                <a:spcPct val="15000"/>
              </a:spcAft>
            </a:pPr>
            <a:r>
              <a:rPr lang="el-GR" sz="1200" dirty="0">
                <a:latin typeface="+mj-lt"/>
              </a:rPr>
              <a:t>Παρέμβαση μας για τα ναυάγια-τραγωδίες στις Κυκλάδες: </a:t>
            </a:r>
          </a:p>
          <a:p>
            <a:pPr marL="142846" lvl="1" indent="-142846" defTabSz="622176">
              <a:lnSpc>
                <a:spcPct val="90000"/>
              </a:lnSpc>
              <a:spcBef>
                <a:spcPct val="0"/>
              </a:spcBef>
              <a:spcAft>
                <a:spcPct val="15000"/>
              </a:spcAft>
            </a:pPr>
            <a:r>
              <a:rPr lang="el-GR" sz="1200" dirty="0">
                <a:latin typeface="+mj-lt"/>
              </a:rPr>
              <a:t>Η κυβέρνηση να αναλάβει τις ευθύνες της προς όλες τις κατευθύνσεις, αλλιώς οι τραγωδίες θα συνεχιστούν για </a:t>
            </a:r>
            <a:r>
              <a:rPr lang="el-GR" sz="1200" dirty="0"/>
              <a:t>μετανάστες – πρόσφυγες</a:t>
            </a:r>
            <a:r>
              <a:rPr lang="el-GR" sz="1200" dirty="0">
                <a:latin typeface="+mj-lt"/>
              </a:rPr>
              <a:t> στις Κυκλάδες </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95154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rPr>
              <a:t>5</a:t>
            </a:r>
            <a:endParaRPr lang="en-GB" sz="2400" dirty="0">
              <a:latin typeface="+mj-lt"/>
            </a:endParaRP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5726605"/>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115000"/>
              </a:lnSpc>
              <a:spcAft>
                <a:spcPts val="1000"/>
              </a:spcAft>
              <a:defRPr/>
            </a:pPr>
            <a:r>
              <a:rPr lang="el-GR" sz="1200" dirty="0">
                <a:latin typeface="+mj-lt"/>
              </a:rPr>
              <a:t>Διεκδικούμε την ανέλκυση του </a:t>
            </a:r>
            <a:r>
              <a:rPr lang="en-US" sz="1200" dirty="0">
                <a:latin typeface="+mj-lt"/>
              </a:rPr>
              <a:t>Sea Diamond  </a:t>
            </a:r>
            <a:r>
              <a:rPr lang="el-GR" sz="1200" dirty="0">
                <a:latin typeface="+mj-lt"/>
              </a:rPr>
              <a:t>παρά τις σοβαρές υπαρκτές δυσκολίες </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87590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Μεταφορικό Ισοδύναμο - Αναπτυξιακή Κρήτης"/>
          <p:cNvPicPr>
            <a:picLocks noChangeAspect="1" noChangeArrowheads="1"/>
          </p:cNvPicPr>
          <p:nvPr/>
        </p:nvPicPr>
        <p:blipFill>
          <a:blip r:embed="rId4" cstate="print"/>
          <a:srcRect/>
          <a:stretch>
            <a:fillRect/>
          </a:stretch>
        </p:blipFill>
        <p:spPr bwMode="auto">
          <a:xfrm>
            <a:off x="9374015" y="4758918"/>
            <a:ext cx="2045826" cy="1711234"/>
          </a:xfrm>
          <a:prstGeom prst="rect">
            <a:avLst/>
          </a:prstGeom>
          <a:noFill/>
          <a:ln w="9525">
            <a:noFill/>
            <a:miter lim="800000"/>
            <a:headEnd/>
            <a:tailEnd/>
          </a:ln>
        </p:spPr>
      </p:pic>
      <p:sp>
        <p:nvSpPr>
          <p:cNvPr id="22" name="Freeform: Shape 7">
            <a:extLst>
              <a:ext uri="{FF2B5EF4-FFF2-40B4-BE49-F238E27FC236}">
                <a16:creationId xmlns:a16="http://schemas.microsoft.com/office/drawing/2014/main" id="{FC49A8B3-4AAA-7916-BE40-4C6E6871694D}"/>
              </a:ext>
            </a:extLst>
          </p:cNvPr>
          <p:cNvSpPr/>
          <p:nvPr/>
        </p:nvSpPr>
        <p:spPr>
          <a:xfrm>
            <a:off x="2971801" y="783771"/>
            <a:ext cx="5070022" cy="956759"/>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lnSpc>
                <a:spcPct val="115000"/>
              </a:lnSpc>
              <a:defRPr/>
            </a:pPr>
            <a:r>
              <a:rPr lang="el-GR" sz="1200" dirty="0">
                <a:latin typeface="+mj-lt"/>
              </a:rPr>
              <a:t>Οι προθέσεις της Κυβέρνησης φάνηκαν από την αρχή  με την κατάργηση του  χαρτοφυλακίου της Νησιωτικής Πολιτικής</a:t>
            </a:r>
          </a:p>
          <a:p>
            <a:pPr algn="ctr">
              <a:lnSpc>
                <a:spcPct val="115000"/>
              </a:lnSpc>
              <a:defRPr/>
            </a:pPr>
            <a:endParaRPr lang="el-GR" sz="1200" dirty="0">
              <a:latin typeface="+mj-lt"/>
            </a:endParaRPr>
          </a:p>
        </p:txBody>
      </p:sp>
      <p:sp>
        <p:nvSpPr>
          <p:cNvPr id="24" name="Freeform: Shape 8">
            <a:extLst>
              <a:ext uri="{FF2B5EF4-FFF2-40B4-BE49-F238E27FC236}">
                <a16:creationId xmlns:a16="http://schemas.microsoft.com/office/drawing/2014/main" id="{E4F952EF-79A8-5B02-1B68-35BA6E555049}"/>
              </a:ext>
            </a:extLst>
          </p:cNvPr>
          <p:cNvSpPr/>
          <p:nvPr/>
        </p:nvSpPr>
        <p:spPr>
          <a:xfrm>
            <a:off x="2466385" y="102693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5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75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5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200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50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0"/>
                                  </p:stCondLst>
                                  <p:childTnLst>
                                    <p:set>
                                      <p:cBhvr>
                                        <p:cTn id="57" dur="1" fill="hold">
                                          <p:stCondLst>
                                            <p:cond delay="249"/>
                                          </p:stCondLst>
                                        </p:cTn>
                                        <p:tgtEl>
                                          <p:spTgt spid="24"/>
                                        </p:tgtEl>
                                        <p:attrNameLst>
                                          <p:attrName>style.visibility</p:attrName>
                                        </p:attrNameLst>
                                      </p:cBhvr>
                                      <p:to>
                                        <p:strVal val="visible"/>
                                      </p:to>
                                    </p:set>
                                  </p:childTnLst>
                                </p:cTn>
                              </p:par>
                              <p:par>
                                <p:cTn id="58" presetID="42" presetClass="entr" presetSubtype="0" fill="hold" grpId="0" nodeType="withEffect">
                                  <p:stCondLst>
                                    <p:cond delay="25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2202024" y="0"/>
            <a:ext cx="9178917"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464708"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Αγροτική –Αλιευτική Πολιτική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463910" y="2791053"/>
            <a:ext cx="1787825"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62324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Προστασία των αγροτικών επιδοτήσεων από κατασχέσεις &amp; Μέτρα στήριξης του Πρωτογενούς Τομέα των νησιών</a:t>
            </a:r>
            <a:endParaRPr lang="en-US" sz="1200" dirty="0">
              <a:latin typeface="+mj-lt"/>
            </a:endParaRP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80052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1572523"/>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a:latin typeface="+mj-lt"/>
              </a:rPr>
              <a:t>Μέτρα στήριξης των γεωργών, κτηνοτρόφων και αλιέων λόγω της πανδημίας του Κορωνοϊού</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172181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2529509"/>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Άμεση αναγκαιότητα επιδότησης ζωοτροφών και μεταφορικό κόστος για τους κτηνοτρόφους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267880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3554450"/>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Για τη στήριξη του  μελιού, του </a:t>
            </a:r>
            <a:r>
              <a:rPr lang="el-GR" sz="1200" dirty="0" err="1">
                <a:latin typeface="+mj-lt"/>
              </a:rPr>
              <a:t>αμπελοοινικού</a:t>
            </a:r>
            <a:r>
              <a:rPr lang="el-GR" sz="1200" dirty="0">
                <a:latin typeface="+mj-lt"/>
              </a:rPr>
              <a:t> κλάδου</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368257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5355293"/>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a:latin typeface="+mj-lt"/>
              </a:rPr>
              <a:t>Ημερίδα στην </a:t>
            </a:r>
            <a:r>
              <a:rPr lang="el-GR" sz="1200" dirty="0">
                <a:latin typeface="+mj-lt"/>
              </a:rPr>
              <a:t>Κέα (Ιουν. 2021) με στόχο την ανάδειξη των ζωτικών προβλημάτων της κτηνοτροφίας, γεωργίας και μελισσοκομίας στις ιδιαίτερες νησιωτικές συνθήκες των μικρών νησιών των Κυκλάδων</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50458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15">
            <a:extLst>
              <a:ext uri="{FF2B5EF4-FFF2-40B4-BE49-F238E27FC236}">
                <a16:creationId xmlns:a16="http://schemas.microsoft.com/office/drawing/2014/main" id="{0FF8D65D-EBAE-B774-1182-0593DF6C04A0}"/>
              </a:ext>
            </a:extLst>
          </p:cNvPr>
          <p:cNvSpPr/>
          <p:nvPr/>
        </p:nvSpPr>
        <p:spPr>
          <a:xfrm>
            <a:off x="3032115" y="4457639"/>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a:latin typeface="+mj-lt"/>
              </a:rPr>
              <a:t>Ενίσχυση της παράκτιας αλιείας και των ιχθυοαποθεμάτων - </a:t>
            </a:r>
          </a:p>
          <a:p>
            <a:pPr marL="142846" lvl="1" indent="-142846" algn="ctr" defTabSz="622176">
              <a:lnSpc>
                <a:spcPct val="90000"/>
              </a:lnSpc>
              <a:spcBef>
                <a:spcPct val="0"/>
              </a:spcBef>
              <a:spcAft>
                <a:spcPct val="15000"/>
              </a:spcAft>
            </a:pPr>
            <a:r>
              <a:rPr lang="el-GR" sz="1200">
                <a:latin typeface="+mj-lt"/>
              </a:rPr>
              <a:t>Επανεξέταση </a:t>
            </a:r>
            <a:r>
              <a:rPr lang="el-GR" sz="1200" dirty="0">
                <a:latin typeface="+mj-lt"/>
              </a:rPr>
              <a:t>από το Υπουργείο Αγροτικής Ανάπτυξης και Τροφίμων της χρονικής περιόδου αλιείας του αλιευτικού εργαλείου της </a:t>
            </a:r>
            <a:r>
              <a:rPr lang="el-GR" sz="1200" dirty="0" err="1">
                <a:latin typeface="+mj-lt"/>
              </a:rPr>
              <a:t>Βιντζότρατας</a:t>
            </a:r>
            <a:r>
              <a:rPr lang="el-GR" sz="1200" dirty="0">
                <a:latin typeface="+mj-lt"/>
              </a:rPr>
              <a:t> σε προστατευόμενες περιοχές</a:t>
            </a:r>
          </a:p>
        </p:txBody>
      </p:sp>
      <p:sp>
        <p:nvSpPr>
          <p:cNvPr id="23" name="Freeform: Shape 16">
            <a:extLst>
              <a:ext uri="{FF2B5EF4-FFF2-40B4-BE49-F238E27FC236}">
                <a16:creationId xmlns:a16="http://schemas.microsoft.com/office/drawing/2014/main" id="{8B365404-427E-3211-FDA1-D83386BCED4B}"/>
              </a:ext>
            </a:extLst>
          </p:cNvPr>
          <p:cNvSpPr/>
          <p:nvPr/>
        </p:nvSpPr>
        <p:spPr>
          <a:xfrm>
            <a:off x="2463281" y="460693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pic>
        <p:nvPicPr>
          <p:cNvPr id="26" name="Picture 2" descr="http://syrmalenios.gr/wp-content/uploads/2021/07/IMG_20210628_204853-1.jpg">
            <a:extLst>
              <a:ext uri="{FF2B5EF4-FFF2-40B4-BE49-F238E27FC236}">
                <a16:creationId xmlns:a16="http://schemas.microsoft.com/office/drawing/2014/main" id="{0472C307-75B0-8BAD-4E12-DB7F5D134F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5848" y="3508462"/>
            <a:ext cx="2453837" cy="1758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7" name="Εικόνα 8" descr="http://syrmalenios.gr/wp-content/uploads/2020/05/%CE%A4%CE%B7%CE%BB%CE%B5%CE%B4%CE%B9%CE%AC%CF%83%CE%BA%CE%B5%CF%88%CE%B7_%CE%A0%CF%81%CF%89%CF%84%CE%BF%CE%B3%CE%B5%CE%BD%CE%AE%CF%82-%CE%A0%CE%B1%CF%81%CE%B1%CE%B3%CF%89%CE%B3%CE%AE-300x165.png">
            <a:extLst>
              <a:ext uri="{FF2B5EF4-FFF2-40B4-BE49-F238E27FC236}">
                <a16:creationId xmlns:a16="http://schemas.microsoft.com/office/drawing/2014/main" id="{7904FB27-65E2-58AD-2F61-D65F832AB0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423853"/>
            <a:ext cx="2418097" cy="14317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syrostoday.gr - Επικαιρότητα - Η Άννα Μαυρουδή, η νέα Διευθύνων Σύμβουλος  του υπουργείου Παιδείας">
            <a:extLst>
              <a:ext uri="{FF2B5EF4-FFF2-40B4-BE49-F238E27FC236}">
                <a16:creationId xmlns:a16="http://schemas.microsoft.com/office/drawing/2014/main" id="{396CE50E-DFA1-C107-7F11-4FFEADD7E5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48" y="5267312"/>
            <a:ext cx="2222500" cy="127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7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30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2250"/>
                                  </p:stCondLst>
                                  <p:childTnLst>
                                    <p:set>
                                      <p:cBhvr>
                                        <p:cTn id="57" dur="1" fill="hold">
                                          <p:stCondLst>
                                            <p:cond delay="249"/>
                                          </p:stCondLst>
                                        </p:cTn>
                                        <p:tgtEl>
                                          <p:spTgt spid="23"/>
                                        </p:tgtEl>
                                        <p:attrNameLst>
                                          <p:attrName>style.visibility</p:attrName>
                                        </p:attrNameLst>
                                      </p:cBhvr>
                                      <p:to>
                                        <p:strVal val="visible"/>
                                      </p:to>
                                    </p:set>
                                  </p:childTnLst>
                                </p:cTn>
                              </p:par>
                              <p:par>
                                <p:cTn id="58" presetID="42" presetClass="entr" presetSubtype="0" fill="hold" grpId="0" nodeType="withEffect">
                                  <p:stCondLst>
                                    <p:cond delay="2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80106" y="893"/>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619032" cy="646331"/>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το Περιβάλλον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35379" y="1423906"/>
            <a:ext cx="1672552"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587829"/>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Η κυβέρνηση Μητσοτάκη έφερε πολλά χρόνια πίσω την Ελλάδα όσον αφορά την προστασία του Περιβάλλοντος. Στο όνομα των «επενδύσεων» και της εξυπηρέτησης συμφερόντων είναι πρόθυμη να καταπατήσει τα πάντα </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679268"/>
            <a:ext cx="550171" cy="654867"/>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05990" y="1650272"/>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Η κυβέρνηση αποδείχτηκε ανεπαρκής και τίναξε στον αέρα το έργο των δασικών χαρτών </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178650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43646" y="2612572"/>
            <a:ext cx="5747656" cy="96665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Ανύπαρκτος ο χωροταξικός σχεδιασμός για τις ΑΠΕ, καθώς και ο θαλάσσιος χωροταξικός σχεδιασμός. Τα μεγάλα βιομηχανικά αιολικά πάρκα δεν συνάδουν με τη φέρουσα των νησιών, καταστρέφουν το περιβάλλον και την τοπική οικονομία</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277211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3647756"/>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Κατήργησαν  τους Φορείς Διαχείρισης  Προστατευόμενων Περιοχών για την επέλαση των </a:t>
            </a:r>
            <a:r>
              <a:rPr lang="el-GR" sz="1200" dirty="0" err="1">
                <a:latin typeface="+mj-lt"/>
              </a:rPr>
              <a:t>περιβαλλοντοκτόνων</a:t>
            </a:r>
            <a:r>
              <a:rPr lang="el-GR" sz="1200" dirty="0">
                <a:latin typeface="+mj-lt"/>
              </a:rPr>
              <a:t> επενδύσεων </a:t>
            </a: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3775885"/>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4550945"/>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Αναγκαία η αναβάθμιση της Επιθεώρησης Περιβάλλοντος</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470024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5">
            <a:extLst>
              <a:ext uri="{FF2B5EF4-FFF2-40B4-BE49-F238E27FC236}">
                <a16:creationId xmlns:a16="http://schemas.microsoft.com/office/drawing/2014/main" id="{69BCE507-0399-AF33-16A9-F6562AA3B792}"/>
              </a:ext>
            </a:extLst>
          </p:cNvPr>
          <p:cNvSpPr/>
          <p:nvPr/>
        </p:nvSpPr>
        <p:spPr>
          <a:xfrm>
            <a:off x="3032115" y="5454134"/>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Στρατηγικές Επενδύσεις για τις Κυκλάδες –Από ποιούς </a:t>
            </a:r>
          </a:p>
          <a:p>
            <a:pPr marL="142846" lvl="1" indent="-142846" algn="ctr" defTabSz="622176">
              <a:lnSpc>
                <a:spcPct val="90000"/>
              </a:lnSpc>
              <a:spcBef>
                <a:spcPct val="0"/>
              </a:spcBef>
              <a:spcAft>
                <a:spcPct val="15000"/>
              </a:spcAft>
            </a:pPr>
            <a:r>
              <a:rPr lang="el-GR" sz="1200" dirty="0">
                <a:latin typeface="+mj-lt"/>
              </a:rPr>
              <a:t>και για ποιους;</a:t>
            </a:r>
          </a:p>
        </p:txBody>
      </p:sp>
      <p:sp>
        <p:nvSpPr>
          <p:cNvPr id="19" name="Freeform: Shape 16">
            <a:extLst>
              <a:ext uri="{FF2B5EF4-FFF2-40B4-BE49-F238E27FC236}">
                <a16:creationId xmlns:a16="http://schemas.microsoft.com/office/drawing/2014/main" id="{7FCC5729-9C04-F29F-45BE-21BA6379C1C5}"/>
              </a:ext>
            </a:extLst>
          </p:cNvPr>
          <p:cNvSpPr/>
          <p:nvPr/>
        </p:nvSpPr>
        <p:spPr>
          <a:xfrm>
            <a:off x="2463281" y="560343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6</a:t>
            </a:r>
          </a:p>
        </p:txBody>
      </p:sp>
      <p:pic>
        <p:nvPicPr>
          <p:cNvPr id="24578" name="Picture 2" descr="Γνωριμία με τις Περιοχές Natura 2000 της Τήνου | Κοινή Γνώμη"/>
          <p:cNvPicPr>
            <a:picLocks noChangeAspect="1" noChangeArrowheads="1"/>
          </p:cNvPicPr>
          <p:nvPr/>
        </p:nvPicPr>
        <p:blipFill>
          <a:blip r:embed="rId4" cstate="print"/>
          <a:srcRect/>
          <a:stretch>
            <a:fillRect/>
          </a:stretch>
        </p:blipFill>
        <p:spPr bwMode="auto">
          <a:xfrm>
            <a:off x="9338008" y="3497151"/>
            <a:ext cx="2065867" cy="2929775"/>
          </a:xfrm>
          <a:prstGeom prst="rect">
            <a:avLst/>
          </a:prstGeom>
          <a:noFill/>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3250"/>
                                  </p:stCondLst>
                                  <p:childTnLst>
                                    <p:set>
                                      <p:cBhvr>
                                        <p:cTn id="57" dur="1" fill="hold">
                                          <p:stCondLst>
                                            <p:cond delay="249"/>
                                          </p:stCondLst>
                                        </p:cTn>
                                        <p:tgtEl>
                                          <p:spTgt spid="19"/>
                                        </p:tgtEl>
                                        <p:attrNameLst>
                                          <p:attrName>style.visibility</p:attrName>
                                        </p:attrNameLst>
                                      </p:cBhvr>
                                      <p:to>
                                        <p:strVal val="visible"/>
                                      </p:to>
                                    </p:set>
                                  </p:childTnLst>
                                </p:cTn>
                              </p:par>
                              <p:par>
                                <p:cTn id="58" presetID="42" presetClass="entr" presetSubtype="0" fill="hold" grpId="0" nodeType="withEffect">
                                  <p:stCondLst>
                                    <p:cond delay="3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1082585" y="0"/>
            <a:ext cx="10414222" cy="6622871"/>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464708" cy="923330"/>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τον Πολιτισμό –Αθλητισμό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532915"/>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613756" y="2103175"/>
            <a:ext cx="1724804"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2878627" y="0"/>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Έλλειψη στρατηγικής και αντικοινωνική πολιτική στον </a:t>
            </a:r>
          </a:p>
          <a:p>
            <a:pPr marL="142846" lvl="1" indent="-142846" algn="ctr" defTabSz="622176">
              <a:lnSpc>
                <a:spcPct val="90000"/>
              </a:lnSpc>
              <a:spcBef>
                <a:spcPct val="0"/>
              </a:spcBef>
              <a:spcAft>
                <a:spcPct val="15000"/>
              </a:spcAft>
            </a:pPr>
            <a:r>
              <a:rPr lang="el-GR" sz="1200" dirty="0">
                <a:latin typeface="+mj-lt"/>
              </a:rPr>
              <a:t>τομέα του Πολιτισμού</a:t>
            </a:r>
          </a:p>
        </p:txBody>
      </p:sp>
      <p:sp>
        <p:nvSpPr>
          <p:cNvPr id="9" name="Freeform: Shape 8">
            <a:extLst>
              <a:ext uri="{FF2B5EF4-FFF2-40B4-BE49-F238E27FC236}">
                <a16:creationId xmlns:a16="http://schemas.microsoft.com/office/drawing/2014/main" id="{4F80A1B1-B18F-4F81-895B-3EB8CC86D3EA}"/>
              </a:ext>
            </a:extLst>
          </p:cNvPr>
          <p:cNvSpPr/>
          <p:nvPr/>
        </p:nvSpPr>
        <p:spPr>
          <a:xfrm>
            <a:off x="2293463" y="18408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2940675" y="1049382"/>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Άμεση ανάγκη για εξειδικευμένα μέτρα στήριξης των καλλιτεχνών</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358779" y="114642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2953738" y="2010728"/>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Κίνδυνος </a:t>
            </a:r>
            <a:r>
              <a:rPr lang="el-GR" sz="1100" dirty="0">
                <a:latin typeface="+mj-lt"/>
              </a:rPr>
              <a:t>κατάρρευσης</a:t>
            </a:r>
            <a:r>
              <a:rPr lang="el-GR" sz="1200" dirty="0">
                <a:latin typeface="+mj-lt"/>
              </a:rPr>
              <a:t> των ερασιτεχνικών αθλητικών σωματείων από την αδικαιολόγητη καθυστέρηση προκαταβολής της οικονομικής ενίσχυσης από τα κέρδη του στοιχήματος </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384904" y="221040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2927612" y="303380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Οικονομική στήριξη των Πολιτιστικών –Λαογραφικών - Μορφωτικών Συλλόγων </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358778" y="3174994"/>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2926081" y="3936991"/>
            <a:ext cx="5021588" cy="844015"/>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285750" indent="-285750">
              <a:defRPr/>
            </a:pPr>
            <a:r>
              <a:rPr lang="el-GR" sz="1200" dirty="0">
                <a:latin typeface="+mj-lt"/>
              </a:rPr>
              <a:t>Διακοπή χρηματοδότησης των Προγραμμάτων Άθλησης για Όλους είναι ένα νέο χτύπημα στο κοινωνικό</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358778" y="4088675"/>
            <a:ext cx="550171" cy="563573"/>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ΣΕΡΙΦΟΣ: &quot;Με την τσαμπούνα και το τουμπί οι Κυκλάδες πάλι βρεθήκανε μαζί&quot;"/>
          <p:cNvPicPr>
            <a:picLocks noChangeAspect="1" noChangeArrowheads="1"/>
          </p:cNvPicPr>
          <p:nvPr/>
        </p:nvPicPr>
        <p:blipFill>
          <a:blip r:embed="rId4" cstate="print"/>
          <a:srcRect/>
          <a:stretch>
            <a:fillRect/>
          </a:stretch>
        </p:blipFill>
        <p:spPr bwMode="auto">
          <a:xfrm>
            <a:off x="9091749" y="4524785"/>
            <a:ext cx="2351316" cy="1476920"/>
          </a:xfrm>
          <a:prstGeom prst="rect">
            <a:avLst/>
          </a:prstGeom>
          <a:noFill/>
        </p:spPr>
      </p:pic>
      <p:sp>
        <p:nvSpPr>
          <p:cNvPr id="19" name="Freeform: Shape 15">
            <a:extLst>
              <a:ext uri="{FF2B5EF4-FFF2-40B4-BE49-F238E27FC236}">
                <a16:creationId xmlns:a16="http://schemas.microsoft.com/office/drawing/2014/main" id="{72BED03F-8CD5-413C-A20B-1D62E85A8A82}"/>
              </a:ext>
            </a:extLst>
          </p:cNvPr>
          <p:cNvSpPr/>
          <p:nvPr/>
        </p:nvSpPr>
        <p:spPr>
          <a:xfrm>
            <a:off x="3039292" y="4873162"/>
            <a:ext cx="5333999" cy="844015"/>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285750" indent="-285750">
              <a:defRPr/>
            </a:pPr>
            <a:r>
              <a:rPr lang="el-GR" sz="1200" dirty="0">
                <a:latin typeface="+mj-lt"/>
                <a:ea typeface="Times New Roman" pitchFamily="18" charset="0"/>
                <a:cs typeface="Calibri" pitchFamily="34" charset="0"/>
              </a:rPr>
              <a:t>Δράσεις για την ανάδειξη της άυλης πολιτιστικής κληρονομιάς και της λαϊκής παραδοσιακής μουσικής των νησιών των Κυκλάδων-Στήριξη της Μουσικής Συνάντησης Λαϊκών Πνευστών Αιγαίου»</a:t>
            </a:r>
          </a:p>
        </p:txBody>
      </p:sp>
      <p:sp>
        <p:nvSpPr>
          <p:cNvPr id="22" name="Freeform: Shape 16">
            <a:extLst>
              <a:ext uri="{FF2B5EF4-FFF2-40B4-BE49-F238E27FC236}">
                <a16:creationId xmlns:a16="http://schemas.microsoft.com/office/drawing/2014/main" id="{4B26A873-3529-4CBF-8164-515D33755BA0}"/>
              </a:ext>
            </a:extLst>
          </p:cNvPr>
          <p:cNvSpPr/>
          <p:nvPr/>
        </p:nvSpPr>
        <p:spPr>
          <a:xfrm>
            <a:off x="2485053" y="5011784"/>
            <a:ext cx="550171" cy="563573"/>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6</a:t>
            </a: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42" presetClass="entr" presetSubtype="0" fill="hold" grpId="0" nodeType="withEffect">
                                  <p:stCondLst>
                                    <p:cond delay="250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strVal val="#ppt_x"/>
                                          </p:val>
                                        </p:tav>
                                        <p:tav tm="100000">
                                          <p:val>
                                            <p:strVal val="#ppt_x"/>
                                          </p:val>
                                        </p:tav>
                                      </p:tavLst>
                                    </p:anim>
                                    <p:anim calcmode="lin" valueType="num">
                                      <p:cBhvr>
                                        <p:cTn id="60" dur="500" fill="hold"/>
                                        <p:tgtEl>
                                          <p:spTgt spid="19"/>
                                        </p:tgtEl>
                                        <p:attrNameLst>
                                          <p:attrName>ppt_y</p:attrName>
                                        </p:attrNameLst>
                                      </p:cBhvr>
                                      <p:tavLst>
                                        <p:tav tm="0">
                                          <p:val>
                                            <p:strVal val="#ppt_y+.1"/>
                                          </p:val>
                                        </p:tav>
                                        <p:tav tm="100000">
                                          <p:val>
                                            <p:strVal val="#ppt_y"/>
                                          </p:val>
                                        </p:tav>
                                      </p:tavLst>
                                    </p:anim>
                                  </p:childTnLst>
                                </p:cTn>
                              </p:par>
                              <p:par>
                                <p:cTn id="61" presetID="1" presetClass="entr" presetSubtype="0" fill="hold" grpId="0" nodeType="withEffect">
                                  <p:stCondLst>
                                    <p:cond delay="2250"/>
                                  </p:stCondLst>
                                  <p:childTnLst>
                                    <p:set>
                                      <p:cBhvr>
                                        <p:cTn id="62" dur="1" fill="hold">
                                          <p:stCondLst>
                                            <p:cond delay="2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67043" y="0"/>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8" y="791848"/>
            <a:ext cx="1787825"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Δημόσια Διοίκηση και Αυτοδιοίκηση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75835" y="2196083"/>
            <a:ext cx="1632096"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latin typeface="+mj-lt"/>
                <a:ea typeface="Times New Roman" pitchFamily="18" charset="0"/>
                <a:cs typeface="Calibri" pitchFamily="34" charset="0"/>
              </a:rPr>
              <a:t>Στον αέρα βρέθηκαν δεκάδες έργα δήμων και κοινοτήτων στις Κυκλάδες, καθώς η κυβέρνηση «πάγωσε» το Πρόγραμμα «</a:t>
            </a:r>
            <a:r>
              <a:rPr lang="el-GR" sz="1200" dirty="0" err="1">
                <a:latin typeface="+mj-lt"/>
                <a:ea typeface="Times New Roman" pitchFamily="18" charset="0"/>
                <a:cs typeface="Calibri" pitchFamily="34" charset="0"/>
              </a:rPr>
              <a:t>ΦιλόΔημος</a:t>
            </a:r>
            <a:r>
              <a:rPr lang="el-GR" sz="1200" dirty="0">
                <a:latin typeface="+mj-lt"/>
                <a:ea typeface="Times New Roman" pitchFamily="18" charset="0"/>
                <a:cs typeface="Calibri" pitchFamily="34" charset="0"/>
              </a:rPr>
              <a:t>»</a:t>
            </a:r>
            <a:endParaRPr lang="el-GR" sz="1200" u="sng" dirty="0">
              <a:latin typeface="+mj-lt"/>
            </a:endParaRP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2029096"/>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ea typeface="Calibri" pitchFamily="34" charset="0"/>
                <a:cs typeface="Calibri" pitchFamily="34" charset="0"/>
              </a:rPr>
              <a:t>Για την </a:t>
            </a:r>
            <a:r>
              <a:rPr lang="el-GR" sz="1200" dirty="0">
                <a:latin typeface="+mj-lt"/>
                <a:ea typeface="Times New Roman" pitchFamily="18" charset="0"/>
                <a:cs typeface="Calibri" pitchFamily="34" charset="0"/>
              </a:rPr>
              <a:t>υποβάθμιση των δημοτικών κοινοτήτων και την απουσία διαβούλευσης και συμμετοχής των τοπικών κοινωνιών στη διαμόρφωση του νομοσχέδιου</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17839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1470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latin typeface="+mj-lt"/>
                <a:ea typeface="Times New Roman" pitchFamily="18" charset="0"/>
                <a:cs typeface="Calibri" pitchFamily="34" charset="0"/>
              </a:rPr>
              <a:t>Για την αύξηση των απευθείας αναθέσεων στις δημόσιες συμβάσεις και της αδιαφάνειας στη διαχείριση του δημόσιου χρήματος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039642"/>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να στηριχθούν οικονομικά οι νησιωτικές ΔΕΥΑ για να αποφευχθούν νέα χαράτσια στους καταναλωτές εξαιτίας του αυξημένου ενεργειακού κόστους</a:t>
            </a: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32115" y="4942831"/>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cs typeface="Times New Roman" pitchFamily="18" charset="0"/>
              </a:rPr>
              <a:t>Για την απαξίωση της λειτουργίας της Κτηματικής Υπηρεσίας</a:t>
            </a:r>
            <a:endParaRPr lang="el-GR" sz="1200" dirty="0">
              <a:latin typeface="+mj-lt"/>
              <a:cs typeface="Arial" pitchFamily="34" charset="0"/>
            </a:endParaRP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5">
            <a:extLst>
              <a:ext uri="{FF2B5EF4-FFF2-40B4-BE49-F238E27FC236}">
                <a16:creationId xmlns:a16="http://schemas.microsoft.com/office/drawing/2014/main" id="{72BED03F-8CD5-413C-A20B-1D62E85A8A82}"/>
              </a:ext>
            </a:extLst>
          </p:cNvPr>
          <p:cNvSpPr/>
          <p:nvPr/>
        </p:nvSpPr>
        <p:spPr>
          <a:xfrm>
            <a:off x="3094264" y="5761436"/>
            <a:ext cx="5358502"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cs typeface="Times New Roman" pitchFamily="18" charset="0"/>
              </a:rPr>
              <a:t>Για την στελέχωση των Περιφερειών και των Δήμων και ειδικότερα για τις Υπηρεσίες Δόμησης </a:t>
            </a:r>
            <a:endParaRPr lang="el-GR" sz="1200" dirty="0">
              <a:latin typeface="+mj-lt"/>
              <a:cs typeface="Arial" pitchFamily="34" charset="0"/>
            </a:endParaRPr>
          </a:p>
        </p:txBody>
      </p:sp>
      <p:sp>
        <p:nvSpPr>
          <p:cNvPr id="19" name="Freeform: Shape 16">
            <a:extLst>
              <a:ext uri="{FF2B5EF4-FFF2-40B4-BE49-F238E27FC236}">
                <a16:creationId xmlns:a16="http://schemas.microsoft.com/office/drawing/2014/main" id="{4B26A873-3529-4CBF-8164-515D33755BA0}"/>
              </a:ext>
            </a:extLst>
          </p:cNvPr>
          <p:cNvSpPr/>
          <p:nvPr/>
        </p:nvSpPr>
        <p:spPr>
          <a:xfrm>
            <a:off x="2537304" y="593934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pic>
        <p:nvPicPr>
          <p:cNvPr id="22" name="Εικόνα 3" descr="http://syrmalenios.gr/wp-content/uploads/2020/10/SYROS_EKDHLOSH_KATOXIKA_STRATEYMATA-211x300.jpg"/>
          <p:cNvPicPr>
            <a:picLocks noChangeAspect="1" noChangeArrowheads="1"/>
          </p:cNvPicPr>
          <p:nvPr/>
        </p:nvPicPr>
        <p:blipFill>
          <a:blip r:embed="rId4" cstate="print"/>
          <a:srcRect/>
          <a:stretch>
            <a:fillRect/>
          </a:stretch>
        </p:blipFill>
        <p:spPr bwMode="auto">
          <a:xfrm>
            <a:off x="9605964" y="4245429"/>
            <a:ext cx="1866808" cy="2612571"/>
          </a:xfrm>
          <a:prstGeom prst="rect">
            <a:avLst/>
          </a:prstGeom>
          <a:noFill/>
          <a:ln w="9525">
            <a:noFill/>
            <a:miter lim="800000"/>
            <a:headEnd/>
            <a:tailEnd/>
          </a:ln>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42" presetClass="entr" presetSubtype="0" fill="hold" grpId="0" nodeType="withEffect">
                                  <p:stCondLst>
                                    <p:cond delay="250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par>
                                <p:cTn id="61" presetID="1" presetClass="entr" presetSubtype="0" fill="hold" grpId="0" nodeType="withEffect">
                                  <p:stCondLst>
                                    <p:cond delay="2250"/>
                                  </p:stCondLst>
                                  <p:childTnLst>
                                    <p:set>
                                      <p:cBhvr>
                                        <p:cTn id="62"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666597" y="893"/>
            <a:ext cx="10773357"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18736" y="795610"/>
            <a:ext cx="1729414" cy="1477328"/>
          </a:xfrm>
          <a:prstGeom prst="rect">
            <a:avLst/>
          </a:prstGeom>
          <a:solidFill>
            <a:schemeClr val="bg1"/>
          </a:solidFill>
        </p:spPr>
        <p:txBody>
          <a:bodyPr wrap="square" rtlCol="0">
            <a:spAutoFit/>
          </a:bodyPr>
          <a:lstStyle/>
          <a:p>
            <a:r>
              <a:rPr lang="el-GR" b="1" dirty="0">
                <a:latin typeface="+mj-lt"/>
                <a:ea typeface="Microsoft YaHei Light" panose="020B0502040204020203" pitchFamily="34" charset="-122"/>
              </a:rPr>
              <a:t>Για όλες τις Κυκλάδες</a:t>
            </a:r>
          </a:p>
          <a:p>
            <a:endParaRPr lang="el-GR" b="1" dirty="0">
              <a:latin typeface="+mj-lt"/>
              <a:ea typeface="Microsoft YaHei Light" panose="020B0502040204020203" pitchFamily="34" charset="-122"/>
            </a:endParaRPr>
          </a:p>
          <a:p>
            <a:r>
              <a:rPr lang="el-GR" b="1" dirty="0">
                <a:latin typeface="+mj-lt"/>
                <a:ea typeface="Microsoft YaHei Light" panose="020B0502040204020203" pitchFamily="34" charset="-122"/>
              </a:rPr>
              <a:t>Σε όλους τους Τομείς </a:t>
            </a:r>
            <a:endParaRPr lang="en-US" b="1" dirty="0">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51994" y="2633319"/>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540617" y="2981313"/>
            <a:ext cx="1628125"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1443444" y="200866"/>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Επισκεφτήκαμε σχεδόν σε όλα τα νησιά των Κυκλάδων  αναδείξαμε τα προβλήματα  και τις ελλείψεις της εμβολιαστικής εκστρατείας στα νησιά (ΜΚΟ ), εργολάβους κλπ</a:t>
            </a:r>
          </a:p>
        </p:txBody>
      </p:sp>
      <p:sp>
        <p:nvSpPr>
          <p:cNvPr id="9" name="Freeform: Shape 8">
            <a:extLst>
              <a:ext uri="{FF2B5EF4-FFF2-40B4-BE49-F238E27FC236}">
                <a16:creationId xmlns:a16="http://schemas.microsoft.com/office/drawing/2014/main" id="{4F80A1B1-B18F-4F81-895B-3EB8CC86D3EA}"/>
              </a:ext>
            </a:extLst>
          </p:cNvPr>
          <p:cNvSpPr/>
          <p:nvPr/>
        </p:nvSpPr>
        <p:spPr>
          <a:xfrm>
            <a:off x="864018" y="32403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1443444" y="1012059"/>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Αναδείξαμε  τα εκπαιδευτικά ζητήματα των Κυκλάδων, κενά ελλείψεις, τις ειδικές </a:t>
            </a:r>
            <a:endParaRPr lang="en-US" sz="1200" dirty="0">
              <a:latin typeface="+mj-lt"/>
            </a:endParaRPr>
          </a:p>
          <a:p>
            <a:pPr marL="142846" lvl="1" indent="-142846" algn="ctr" defTabSz="622176">
              <a:lnSpc>
                <a:spcPct val="90000"/>
              </a:lnSpc>
              <a:spcBef>
                <a:spcPct val="0"/>
              </a:spcBef>
              <a:spcAft>
                <a:spcPct val="15000"/>
              </a:spcAft>
            </a:pPr>
            <a:r>
              <a:rPr lang="el-GR" sz="1200" dirty="0">
                <a:latin typeface="+mj-lt"/>
              </a:rPr>
              <a:t>συνθήκες </a:t>
            </a:r>
            <a:r>
              <a:rPr lang="en-US" sz="1200" dirty="0" err="1">
                <a:latin typeface="+mj-lt"/>
              </a:rPr>
              <a:t>covid</a:t>
            </a:r>
            <a:r>
              <a:rPr lang="en-US" sz="1200" dirty="0">
                <a:latin typeface="+mj-lt"/>
              </a:rPr>
              <a:t>  </a:t>
            </a:r>
            <a:r>
              <a:rPr lang="el-GR" sz="1200" dirty="0">
                <a:latin typeface="+mj-lt"/>
              </a:rPr>
              <a:t>κλπ   </a:t>
            </a:r>
          </a:p>
        </p:txBody>
      </p:sp>
      <p:sp>
        <p:nvSpPr>
          <p:cNvPr id="11" name="Freeform: Shape 10">
            <a:extLst>
              <a:ext uri="{FF2B5EF4-FFF2-40B4-BE49-F238E27FC236}">
                <a16:creationId xmlns:a16="http://schemas.microsoft.com/office/drawing/2014/main" id="{87C20E42-527A-402A-8090-8A4B09853EB4}"/>
              </a:ext>
            </a:extLst>
          </p:cNvPr>
          <p:cNvSpPr/>
          <p:nvPr/>
        </p:nvSpPr>
        <p:spPr>
          <a:xfrm>
            <a:off x="864018" y="112030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1443444" y="1800808"/>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latin typeface="+mj-lt"/>
                <a:cs typeface="Times New Roman" pitchFamily="18" charset="0"/>
              </a:rPr>
              <a:t>Τονίσαμε επιτακτική αναγκαιότητα στελέχωσης ΔΕΔΔΗΕ, των ΥΠΑ, των αεροδρομίων, των  τραπεζών, ΕΛΤΑ  &amp; αναδείξαμε τις ελλείψεις σε όλα τα νησιά. Για τις συνθήκες </a:t>
            </a:r>
            <a:r>
              <a:rPr lang="el-GR" sz="1200" dirty="0">
                <a:latin typeface="+mj-lt"/>
              </a:rPr>
              <a:t>διαβίωσης των εργαζομένων στον τουρισμό στις Κυκλάδες &amp; τον Τρίτο Κύκλο Επιστρεπτέας Προκαταβολής</a:t>
            </a:r>
            <a:endParaRPr lang="el-GR" sz="1200" dirty="0">
              <a:latin typeface="+mj-lt"/>
              <a:ea typeface="Times New Roman" pitchFamily="18" charset="0"/>
              <a:cs typeface="Calibri" pitchFamily="34" charset="0"/>
            </a:endParaRPr>
          </a:p>
        </p:txBody>
      </p:sp>
      <p:sp>
        <p:nvSpPr>
          <p:cNvPr id="13" name="Freeform: Shape 12">
            <a:extLst>
              <a:ext uri="{FF2B5EF4-FFF2-40B4-BE49-F238E27FC236}">
                <a16:creationId xmlns:a16="http://schemas.microsoft.com/office/drawing/2014/main" id="{FA26E57E-C3C1-484A-BD7B-66D182C4EB90}"/>
              </a:ext>
            </a:extLst>
          </p:cNvPr>
          <p:cNvSpPr/>
          <p:nvPr/>
        </p:nvSpPr>
        <p:spPr>
          <a:xfrm>
            <a:off x="864018" y="1923026"/>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1443444" y="2703498"/>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Αναδείξαμε τα προβλήματα όλων των δρομολογίων των νησιών</a:t>
            </a:r>
            <a:r>
              <a:rPr lang="en-US" sz="1200" dirty="0">
                <a:latin typeface="+mj-lt"/>
              </a:rPr>
              <a:t> &amp;</a:t>
            </a:r>
            <a:r>
              <a:rPr lang="el-GR" sz="1200" dirty="0">
                <a:latin typeface="+mj-lt"/>
              </a:rPr>
              <a:t> την ακρίβεια στα εισιτήρια των πλοίων  από την  μονοπωλιακή ακτοπλοΐα </a:t>
            </a:r>
          </a:p>
        </p:txBody>
      </p:sp>
      <p:sp>
        <p:nvSpPr>
          <p:cNvPr id="15" name="Freeform: Shape 14">
            <a:extLst>
              <a:ext uri="{FF2B5EF4-FFF2-40B4-BE49-F238E27FC236}">
                <a16:creationId xmlns:a16="http://schemas.microsoft.com/office/drawing/2014/main" id="{E7B90273-812A-4D00-976E-FEAF4F27BE7C}"/>
              </a:ext>
            </a:extLst>
          </p:cNvPr>
          <p:cNvSpPr/>
          <p:nvPr/>
        </p:nvSpPr>
        <p:spPr>
          <a:xfrm>
            <a:off x="864018" y="283535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1443444" y="3597356"/>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cs typeface="Arial" pitchFamily="34" charset="0"/>
              </a:rPr>
              <a:t>Μέτρα στήριξης των παραγωγών και ημερίδες παρουσίασης γεωργικών Προγραμμάτων και προτάσεων  για την Αλιεία ,στήριξη των εργαλείων δουλειάς  κλπ </a:t>
            </a:r>
          </a:p>
        </p:txBody>
      </p:sp>
      <p:sp>
        <p:nvSpPr>
          <p:cNvPr id="17" name="Freeform: Shape 16">
            <a:extLst>
              <a:ext uri="{FF2B5EF4-FFF2-40B4-BE49-F238E27FC236}">
                <a16:creationId xmlns:a16="http://schemas.microsoft.com/office/drawing/2014/main" id="{4B26A873-3529-4CBF-8164-515D33755BA0}"/>
              </a:ext>
            </a:extLst>
          </p:cNvPr>
          <p:cNvSpPr/>
          <p:nvPr/>
        </p:nvSpPr>
        <p:spPr>
          <a:xfrm>
            <a:off x="864018" y="37205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7">
            <a:extLst>
              <a:ext uri="{FF2B5EF4-FFF2-40B4-BE49-F238E27FC236}">
                <a16:creationId xmlns:a16="http://schemas.microsoft.com/office/drawing/2014/main" id="{0CCD715D-9709-494C-BAD1-02752AF0B10C}"/>
              </a:ext>
            </a:extLst>
          </p:cNvPr>
          <p:cNvSpPr/>
          <p:nvPr/>
        </p:nvSpPr>
        <p:spPr>
          <a:xfrm>
            <a:off x="1443444" y="6007047"/>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Για να στηριχθούν οικονομικά οι νησιωτικές ΔΕΥΑ για να αποφευχθούν νέα χαράτσια στους καταναλωτές εξαιτίας του αυξημένου ενεργειακού κόστους</a:t>
            </a:r>
          </a:p>
        </p:txBody>
      </p:sp>
      <p:sp>
        <p:nvSpPr>
          <p:cNvPr id="19" name="Freeform: Shape 16">
            <a:extLst>
              <a:ext uri="{FF2B5EF4-FFF2-40B4-BE49-F238E27FC236}">
                <a16:creationId xmlns:a16="http://schemas.microsoft.com/office/drawing/2014/main" id="{4B26A873-3529-4CBF-8164-515D33755BA0}"/>
              </a:ext>
            </a:extLst>
          </p:cNvPr>
          <p:cNvSpPr/>
          <p:nvPr/>
        </p:nvSpPr>
        <p:spPr>
          <a:xfrm>
            <a:off x="864018" y="4585062"/>
            <a:ext cx="550171" cy="506967"/>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
        <p:nvSpPr>
          <p:cNvPr id="22" name="Freeform: Shape 16">
            <a:extLst>
              <a:ext uri="{FF2B5EF4-FFF2-40B4-BE49-F238E27FC236}">
                <a16:creationId xmlns:a16="http://schemas.microsoft.com/office/drawing/2014/main" id="{4B26A873-3529-4CBF-8164-515D33755BA0}"/>
              </a:ext>
            </a:extLst>
          </p:cNvPr>
          <p:cNvSpPr/>
          <p:nvPr/>
        </p:nvSpPr>
        <p:spPr>
          <a:xfrm>
            <a:off x="864018" y="529677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7</a:t>
            </a:r>
            <a:endParaRPr lang="en-GB" sz="2400" dirty="0">
              <a:latin typeface="+mj-lt"/>
              <a:ea typeface="Microsoft YaHei Light" panose="020B0502040204020203" pitchFamily="34" charset="-122"/>
            </a:endParaRPr>
          </a:p>
        </p:txBody>
      </p:sp>
      <p:sp>
        <p:nvSpPr>
          <p:cNvPr id="23" name="Freeform: Shape 16">
            <a:extLst>
              <a:ext uri="{FF2B5EF4-FFF2-40B4-BE49-F238E27FC236}">
                <a16:creationId xmlns:a16="http://schemas.microsoft.com/office/drawing/2014/main" id="{4B26A873-3529-4CBF-8164-515D33755BA0}"/>
              </a:ext>
            </a:extLst>
          </p:cNvPr>
          <p:cNvSpPr/>
          <p:nvPr/>
        </p:nvSpPr>
        <p:spPr>
          <a:xfrm>
            <a:off x="864018" y="6119739"/>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8</a:t>
            </a:r>
            <a:endParaRPr lang="en-GB" sz="2400" dirty="0">
              <a:latin typeface="+mj-lt"/>
              <a:ea typeface="Microsoft YaHei Light" panose="020B0502040204020203" pitchFamily="34" charset="-122"/>
            </a:endParaRPr>
          </a:p>
        </p:txBody>
      </p:sp>
      <p:sp>
        <p:nvSpPr>
          <p:cNvPr id="24" name="Freeform: Shape 7">
            <a:extLst>
              <a:ext uri="{FF2B5EF4-FFF2-40B4-BE49-F238E27FC236}">
                <a16:creationId xmlns:a16="http://schemas.microsoft.com/office/drawing/2014/main" id="{0CCD715D-9709-494C-BAD1-02752AF0B10C}"/>
              </a:ext>
            </a:extLst>
          </p:cNvPr>
          <p:cNvSpPr/>
          <p:nvPr/>
        </p:nvSpPr>
        <p:spPr>
          <a:xfrm>
            <a:off x="1443444" y="5200830"/>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solidFill>
                  <a:srgbClr val="000000"/>
                </a:solidFill>
                <a:latin typeface="+mj-lt"/>
                <a:ea typeface="Times New Roman" pitchFamily="18" charset="0"/>
                <a:cs typeface="Calibri" pitchFamily="34" charset="0"/>
              </a:rPr>
              <a:t>Ερώτηση με θέμα «</a:t>
            </a:r>
            <a:r>
              <a:rPr lang="el-GR" sz="1200" dirty="0">
                <a:latin typeface="+mj-lt"/>
                <a:ea typeface="Times New Roman" pitchFamily="18" charset="0"/>
                <a:cs typeface="Calibri" pitchFamily="34" charset="0"/>
              </a:rPr>
              <a:t>Δράσεις για την ανάδειξη της άυλης πολιτιστικής κληρονομιάς και της λαϊκής παραδοσιακής μουσικής των νησιών των Κυκλάδων - Λήξη συμβάσεων συμβασιούχοι εκμαγείων του Οργανισμού Διαχείρισης  Ανάπτυξης Πολιτιστικών Πόρων - ΟΔΑΠ</a:t>
            </a:r>
            <a:endParaRPr lang="el-GR" sz="1200" u="sng" dirty="0">
              <a:latin typeface="+mj-lt"/>
            </a:endParaRPr>
          </a:p>
        </p:txBody>
      </p:sp>
      <p:sp>
        <p:nvSpPr>
          <p:cNvPr id="25" name="Freeform: Shape 7">
            <a:extLst>
              <a:ext uri="{FF2B5EF4-FFF2-40B4-BE49-F238E27FC236}">
                <a16:creationId xmlns:a16="http://schemas.microsoft.com/office/drawing/2014/main" id="{0CCD715D-9709-494C-BAD1-02752AF0B10C}"/>
              </a:ext>
            </a:extLst>
          </p:cNvPr>
          <p:cNvSpPr/>
          <p:nvPr/>
        </p:nvSpPr>
        <p:spPr>
          <a:xfrm>
            <a:off x="1443444" y="4450650"/>
            <a:ext cx="7223760" cy="822960"/>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defTabSz="914400">
              <a:lnSpc>
                <a:spcPct val="100000"/>
              </a:lnSpc>
              <a:spcBef>
                <a:spcPct val="0"/>
              </a:spcBef>
              <a:defRPr/>
            </a:pPr>
            <a:r>
              <a:rPr lang="el-GR" sz="1200" dirty="0">
                <a:solidFill>
                  <a:srgbClr val="000000"/>
                </a:solidFill>
                <a:latin typeface="+mj-lt"/>
                <a:cs typeface="Times New Roman" pitchFamily="18" charset="0"/>
              </a:rPr>
              <a:t>Κινητοποιήσεις ενάντια στα Βιομηχανικά Αιολικά Πάρκα στις Κυκλάδες </a:t>
            </a:r>
          </a:p>
          <a:p>
            <a:pPr algn="ctr" defTabSz="914400">
              <a:lnSpc>
                <a:spcPct val="100000"/>
              </a:lnSpc>
              <a:spcBef>
                <a:spcPct val="0"/>
              </a:spcBef>
              <a:defRPr/>
            </a:pPr>
            <a:r>
              <a:rPr lang="el-GR" sz="1200" dirty="0">
                <a:solidFill>
                  <a:srgbClr val="000000"/>
                </a:solidFill>
                <a:latin typeface="+mj-lt"/>
                <a:cs typeface="Times New Roman" pitchFamily="18" charset="0"/>
              </a:rPr>
              <a:t>Επίλυση προβλημάτων  των δασικών χαρτών στις Κυκλάδες</a:t>
            </a:r>
            <a:endParaRPr lang="el-GR" sz="1200" u="sng" dirty="0">
              <a:latin typeface="+mj-lt"/>
            </a:endParaRP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50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175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7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42" presetClass="entr" presetSubtype="0" fill="hold" grpId="0" nodeType="withEffect">
                                  <p:stCondLst>
                                    <p:cond delay="525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par>
                                <p:cTn id="61" presetID="1" presetClass="entr" presetSubtype="0" fill="hold" grpId="0" nodeType="withEffect">
                                  <p:stCondLst>
                                    <p:cond delay="3000"/>
                                  </p:stCondLst>
                                  <p:childTnLst>
                                    <p:set>
                                      <p:cBhvr>
                                        <p:cTn id="62" dur="1" fill="hold">
                                          <p:stCondLst>
                                            <p:cond delay="249"/>
                                          </p:stCondLst>
                                        </p:cTn>
                                        <p:tgtEl>
                                          <p:spTgt spid="19"/>
                                        </p:tgtEl>
                                        <p:attrNameLst>
                                          <p:attrName>style.visibility</p:attrName>
                                        </p:attrNameLst>
                                      </p:cBhvr>
                                      <p:to>
                                        <p:strVal val="visible"/>
                                      </p:to>
                                    </p:set>
                                  </p:childTnLst>
                                </p:cTn>
                              </p:par>
                              <p:par>
                                <p:cTn id="63" presetID="1" presetClass="entr" presetSubtype="0" fill="hold" grpId="0" nodeType="withEffect">
                                  <p:stCondLst>
                                    <p:cond delay="4000"/>
                                  </p:stCondLst>
                                  <p:childTnLst>
                                    <p:set>
                                      <p:cBhvr>
                                        <p:cTn id="64" dur="1" fill="hold">
                                          <p:stCondLst>
                                            <p:cond delay="249"/>
                                          </p:stCondLst>
                                        </p:cTn>
                                        <p:tgtEl>
                                          <p:spTgt spid="22"/>
                                        </p:tgtEl>
                                        <p:attrNameLst>
                                          <p:attrName>style.visibility</p:attrName>
                                        </p:attrNameLst>
                                      </p:cBhvr>
                                      <p:to>
                                        <p:strVal val="visible"/>
                                      </p:to>
                                    </p:set>
                                  </p:childTnLst>
                                </p:cTn>
                              </p:par>
                              <p:par>
                                <p:cTn id="65" presetID="1" presetClass="entr" presetSubtype="0" fill="hold" grpId="0" nodeType="withEffect">
                                  <p:stCondLst>
                                    <p:cond delay="4750"/>
                                  </p:stCondLst>
                                  <p:childTnLst>
                                    <p:set>
                                      <p:cBhvr>
                                        <p:cTn id="66" dur="1" fill="hold">
                                          <p:stCondLst>
                                            <p:cond delay="249"/>
                                          </p:stCondLst>
                                        </p:cTn>
                                        <p:tgtEl>
                                          <p:spTgt spid="23"/>
                                        </p:tgtEl>
                                        <p:attrNameLst>
                                          <p:attrName>style.visibility</p:attrName>
                                        </p:attrNameLst>
                                      </p:cBhvr>
                                      <p:to>
                                        <p:strVal val="visible"/>
                                      </p:to>
                                    </p:set>
                                  </p:childTnLst>
                                </p:cTn>
                              </p:par>
                              <p:par>
                                <p:cTn id="67" presetID="42" presetClass="entr" presetSubtype="0" fill="hold" grpId="0" nodeType="withEffect">
                                  <p:stCondLst>
                                    <p:cond delay="45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50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anim calcmode="lin" valueType="num">
                                      <p:cBhvr>
                                        <p:cTn id="75" dur="500" fill="hold"/>
                                        <p:tgtEl>
                                          <p:spTgt spid="25"/>
                                        </p:tgtEl>
                                        <p:attrNameLst>
                                          <p:attrName>ppt_x</p:attrName>
                                        </p:attrNameLst>
                                      </p:cBhvr>
                                      <p:tavLst>
                                        <p:tav tm="0">
                                          <p:val>
                                            <p:strVal val="#ppt_x"/>
                                          </p:val>
                                        </p:tav>
                                        <p:tav tm="100000">
                                          <p:val>
                                            <p:strVal val="#ppt_x"/>
                                          </p:val>
                                        </p:tav>
                                      </p:tavLst>
                                    </p:anim>
                                    <p:anim calcmode="lin" valueType="num">
                                      <p:cBhvr>
                                        <p:cTn id="7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F7BB8471-330A-4D6C-B3EF-FE475EE9A500}"/>
              </a:ext>
            </a:extLst>
          </p:cNvPr>
          <p:cNvSpPr/>
          <p:nvPr/>
        </p:nvSpPr>
        <p:spPr>
          <a:xfrm rot="18900000">
            <a:off x="2581711"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3" name="Freeform: Shape 2">
            <a:extLst>
              <a:ext uri="{FF2B5EF4-FFF2-40B4-BE49-F238E27FC236}">
                <a16:creationId xmlns:a16="http://schemas.microsoft.com/office/drawing/2014/main" id="{F754FDAC-BBD1-4F33-A0D0-81F3EBC163E8}"/>
              </a:ext>
            </a:extLst>
          </p:cNvPr>
          <p:cNvSpPr/>
          <p:nvPr/>
        </p:nvSpPr>
        <p:spPr>
          <a:xfrm rot="18900000">
            <a:off x="3381707"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22A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4" name="TextBox 3">
            <a:extLst>
              <a:ext uri="{FF2B5EF4-FFF2-40B4-BE49-F238E27FC236}">
                <a16:creationId xmlns:a16="http://schemas.microsoft.com/office/drawing/2014/main" id="{C3971155-BC26-45F4-9778-88505F1BC11D}"/>
              </a:ext>
            </a:extLst>
          </p:cNvPr>
          <p:cNvSpPr txBox="1"/>
          <p:nvPr/>
        </p:nvSpPr>
        <p:spPr>
          <a:xfrm>
            <a:off x="6860930" y="2828623"/>
            <a:ext cx="4952102" cy="1015406"/>
          </a:xfrm>
          <a:prstGeom prst="rect">
            <a:avLst/>
          </a:prstGeom>
          <a:noFill/>
        </p:spPr>
        <p:txBody>
          <a:bodyPr wrap="square" rtlCol="0">
            <a:spAutoFit/>
          </a:bodyPr>
          <a:lstStyle/>
          <a:p>
            <a:pPr algn="r"/>
            <a:r>
              <a:rPr lang="el-GR" sz="2999" dirty="0">
                <a:solidFill>
                  <a:schemeClr val="tx1">
                    <a:lumMod val="90000"/>
                    <a:lumOff val="10000"/>
                  </a:schemeClr>
                </a:solidFill>
                <a:latin typeface="+mj-lt"/>
              </a:rPr>
              <a:t>Συγκεκριμένα </a:t>
            </a:r>
          </a:p>
          <a:p>
            <a:pPr algn="r"/>
            <a:r>
              <a:rPr lang="el-GR" sz="2999" dirty="0">
                <a:solidFill>
                  <a:schemeClr val="tx1">
                    <a:lumMod val="90000"/>
                    <a:lumOff val="10000"/>
                  </a:schemeClr>
                </a:solidFill>
                <a:latin typeface="+mj-lt"/>
              </a:rPr>
              <a:t>για τη </a:t>
            </a:r>
            <a:r>
              <a:rPr lang="el-GR" sz="2999" b="1" dirty="0">
                <a:solidFill>
                  <a:schemeClr val="tx1">
                    <a:lumMod val="90000"/>
                    <a:lumOff val="10000"/>
                  </a:schemeClr>
                </a:solidFill>
                <a:latin typeface="+mj-lt"/>
              </a:rPr>
              <a:t>Νάξο</a:t>
            </a:r>
            <a:endParaRPr lang="en-US" sz="2999" dirty="0">
              <a:solidFill>
                <a:schemeClr val="tx1">
                  <a:lumMod val="90000"/>
                  <a:lumOff val="10000"/>
                </a:schemeClr>
              </a:solidFill>
              <a:latin typeface="+mj-lt"/>
            </a:endParaRPr>
          </a:p>
        </p:txBody>
      </p:sp>
      <p:pic>
        <p:nvPicPr>
          <p:cNvPr id="51" name="Picture 2" descr="ΣΥΡΙΖΑ Συνασπισμός Ριζοσπαστικής Αριστεράς">
            <a:extLst>
              <a:ext uri="{FF2B5EF4-FFF2-40B4-BE49-F238E27FC236}">
                <a16:creationId xmlns:a16="http://schemas.microsoft.com/office/drawing/2014/main" id="{AB824404-6AA6-87EC-5CCE-A1DCB2AA4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231" y="1980247"/>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21">
            <a:extLst>
              <a:ext uri="{FF2B5EF4-FFF2-40B4-BE49-F238E27FC236}">
                <a16:creationId xmlns:a16="http://schemas.microsoft.com/office/drawing/2014/main" id="{BB32E517-1FBF-D6B5-F021-EA006372D1CF}"/>
              </a:ext>
            </a:extLst>
          </p:cNvPr>
          <p:cNvSpPr/>
          <p:nvPr/>
        </p:nvSpPr>
        <p:spPr>
          <a:xfrm>
            <a:off x="11806742"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20" name="19 - TextBox"/>
          <p:cNvSpPr txBox="1"/>
          <p:nvPr/>
        </p:nvSpPr>
        <p:spPr>
          <a:xfrm>
            <a:off x="3787654" y="2762633"/>
            <a:ext cx="4760258" cy="1323439"/>
          </a:xfrm>
          <a:prstGeom prst="rect">
            <a:avLst/>
          </a:prstGeom>
          <a:noFill/>
        </p:spPr>
        <p:txBody>
          <a:bodyPr wrap="square" rtlCol="0">
            <a:spAutoFit/>
          </a:bodyPr>
          <a:lstStyle/>
          <a:p>
            <a:r>
              <a:rPr lang="el-GR" sz="4000" dirty="0">
                <a:solidFill>
                  <a:schemeClr val="bg1"/>
                </a:solidFill>
                <a:latin typeface="Microsoft YaHei Light" panose="020B0502040204020203" pitchFamily="34" charset="-122"/>
                <a:ea typeface="Microsoft YaHei Light" panose="020B0502040204020203" pitchFamily="34" charset="-122"/>
              </a:rPr>
              <a:t>Για όλους </a:t>
            </a:r>
          </a:p>
          <a:p>
            <a:r>
              <a:rPr lang="el-GR" sz="4000" dirty="0">
                <a:solidFill>
                  <a:schemeClr val="bg1"/>
                </a:solidFill>
                <a:latin typeface="Microsoft YaHei Light" panose="020B0502040204020203" pitchFamily="34" charset="-122"/>
                <a:ea typeface="Microsoft YaHei Light" panose="020B0502040204020203" pitchFamily="34" charset="-122"/>
              </a:rPr>
              <a:t>τους τομείς </a:t>
            </a:r>
          </a:p>
        </p:txBody>
      </p:sp>
      <p:sp>
        <p:nvSpPr>
          <p:cNvPr id="12290" name="AutoShape 2"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1617346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5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6819" y="1087949"/>
            <a:ext cx="1725337" cy="1720945"/>
          </a:xfrm>
          <a:prstGeom prst="rect">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Rectangle 7"/>
          <p:cNvSpPr/>
          <p:nvPr/>
        </p:nvSpPr>
        <p:spPr>
          <a:xfrm>
            <a:off x="1943457" y="2808693"/>
            <a:ext cx="1725337" cy="1725337"/>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ectangle 8"/>
          <p:cNvSpPr/>
          <p:nvPr/>
        </p:nvSpPr>
        <p:spPr>
          <a:xfrm>
            <a:off x="1934330" y="4534233"/>
            <a:ext cx="1725337" cy="1725337"/>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Rectangle 9"/>
          <p:cNvSpPr/>
          <p:nvPr/>
        </p:nvSpPr>
        <p:spPr>
          <a:xfrm>
            <a:off x="3659092" y="1083559"/>
            <a:ext cx="1725337" cy="1725337"/>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p:cNvSpPr/>
          <p:nvPr/>
        </p:nvSpPr>
        <p:spPr>
          <a:xfrm>
            <a:off x="3649933" y="2808896"/>
            <a:ext cx="1725337" cy="1725337"/>
          </a:xfrm>
          <a:prstGeom prst="rect">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icrosoft JhengHei UI" panose="020B0604030504040204" pitchFamily="34" charset="-120"/>
              <a:ea typeface="Microsoft JhengHei UI" panose="020B0604030504040204" pitchFamily="34" charset="-120"/>
            </a:endParaRPr>
          </a:p>
        </p:txBody>
      </p:sp>
      <p:sp>
        <p:nvSpPr>
          <p:cNvPr id="12" name="Rectangle 11"/>
          <p:cNvSpPr/>
          <p:nvPr/>
        </p:nvSpPr>
        <p:spPr>
          <a:xfrm>
            <a:off x="3668794" y="4534030"/>
            <a:ext cx="1725337" cy="1725337"/>
          </a:xfrm>
          <a:prstGeom prst="rect">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p:cNvSpPr/>
          <p:nvPr/>
        </p:nvSpPr>
        <p:spPr>
          <a:xfrm>
            <a:off x="5384429" y="1087949"/>
            <a:ext cx="1813205" cy="1720945"/>
          </a:xfrm>
          <a:prstGeom prst="rect">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p:cNvSpPr/>
          <p:nvPr/>
        </p:nvSpPr>
        <p:spPr>
          <a:xfrm>
            <a:off x="5375270" y="2818225"/>
            <a:ext cx="1822364" cy="1725337"/>
          </a:xfrm>
          <a:prstGeom prst="rect">
            <a:avLst/>
          </a:prstGeom>
          <a:solidFill>
            <a:srgbClr val="CDCA3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ectangle 14"/>
          <p:cNvSpPr/>
          <p:nvPr/>
        </p:nvSpPr>
        <p:spPr>
          <a:xfrm>
            <a:off x="5370705" y="4538796"/>
            <a:ext cx="1826929" cy="1725337"/>
          </a:xfrm>
          <a:prstGeom prst="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74" name="TextBox 673">
            <a:extLst>
              <a:ext uri="{FF2B5EF4-FFF2-40B4-BE49-F238E27FC236}">
                <a16:creationId xmlns:a16="http://schemas.microsoft.com/office/drawing/2014/main" id="{872B0009-7AFA-4857-8EA3-3A91D0512FEC}"/>
              </a:ext>
            </a:extLst>
          </p:cNvPr>
          <p:cNvSpPr txBox="1"/>
          <p:nvPr/>
        </p:nvSpPr>
        <p:spPr>
          <a:xfrm>
            <a:off x="1925796" y="3292168"/>
            <a:ext cx="1705276" cy="646986"/>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ΠΑΙΔΕΙΑ</a:t>
            </a:r>
          </a:p>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ΕΡΕΥΝΑ </a:t>
            </a:r>
          </a:p>
        </p:txBody>
      </p:sp>
      <p:sp>
        <p:nvSpPr>
          <p:cNvPr id="675" name="TextBox 674">
            <a:extLst>
              <a:ext uri="{FF2B5EF4-FFF2-40B4-BE49-F238E27FC236}">
                <a16:creationId xmlns:a16="http://schemas.microsoft.com/office/drawing/2014/main" id="{A4FCFCCC-2FB3-4152-9B36-0C5811959704}"/>
              </a:ext>
            </a:extLst>
          </p:cNvPr>
          <p:cNvSpPr txBox="1"/>
          <p:nvPr/>
        </p:nvSpPr>
        <p:spPr>
          <a:xfrm>
            <a:off x="3717847" y="3218522"/>
            <a:ext cx="1540280" cy="919401"/>
          </a:xfrm>
          <a:prstGeom prst="bracketPair">
            <a:avLst/>
          </a:prstGeom>
          <a:noFill/>
          <a:ln>
            <a:noFill/>
          </a:ln>
          <a:effectLst>
            <a:outerShdw blurRad="50800" dist="38100" dir="5400000" algn="ctr" rotWithShape="0">
              <a:srgbClr val="000000">
                <a:alpha val="43137"/>
              </a:srgbClr>
            </a:outerShdw>
          </a:effectLst>
        </p:spPr>
        <p:txBody>
          <a:bodyPr wrap="square" anchor="ctr">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ΑΓΡΟΤΙΚΗ- ΑΛΙΕΥΤΙΚΗ  ΠΟΛΙΤΙΚΗ </a:t>
            </a:r>
          </a:p>
        </p:txBody>
      </p:sp>
      <p:sp>
        <p:nvSpPr>
          <p:cNvPr id="676" name="TextBox 675">
            <a:extLst>
              <a:ext uri="{FF2B5EF4-FFF2-40B4-BE49-F238E27FC236}">
                <a16:creationId xmlns:a16="http://schemas.microsoft.com/office/drawing/2014/main" id="{56734568-DFFF-42E1-BC85-81732826E3B6}"/>
              </a:ext>
            </a:extLst>
          </p:cNvPr>
          <p:cNvSpPr txBox="1"/>
          <p:nvPr/>
        </p:nvSpPr>
        <p:spPr>
          <a:xfrm>
            <a:off x="5412189" y="3221133"/>
            <a:ext cx="1720131" cy="91940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ΔΗΜΟΣΙΑ ΔΙΟΙΚΗΣΗ  &amp; </a:t>
            </a:r>
            <a:r>
              <a:rPr lang="el-GR" sz="1600" b="1" spc="-100" dirty="0">
                <a:ln>
                  <a:solidFill>
                    <a:schemeClr val="bg1"/>
                  </a:solidFill>
                </a:ln>
                <a:solidFill>
                  <a:schemeClr val="bg1"/>
                </a:solidFill>
                <a:latin typeface="Microsoft JhengHei UI" panose="020B0604030504040204" pitchFamily="34" charset="-120"/>
                <a:ea typeface="Microsoft JhengHei UI" panose="020B0604030504040204" pitchFamily="34" charset="-120"/>
              </a:rPr>
              <a:t>ΑΥΤΟΔΙΟΙΚΗΣΗ</a:t>
            </a:r>
          </a:p>
        </p:txBody>
      </p:sp>
      <p:sp>
        <p:nvSpPr>
          <p:cNvPr id="678" name="TextBox 677">
            <a:extLst>
              <a:ext uri="{FF2B5EF4-FFF2-40B4-BE49-F238E27FC236}">
                <a16:creationId xmlns:a16="http://schemas.microsoft.com/office/drawing/2014/main" id="{2A31FD96-CA30-48CB-8B1E-124C572D2FC0}"/>
              </a:ext>
            </a:extLst>
          </p:cNvPr>
          <p:cNvSpPr txBox="1"/>
          <p:nvPr/>
        </p:nvSpPr>
        <p:spPr>
          <a:xfrm>
            <a:off x="2011680" y="4572001"/>
            <a:ext cx="1789611" cy="1532334"/>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defTabSz="914217"/>
            <a:r>
              <a:rPr lang="el-GR" sz="14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ΑΝΑΠΤΥΞΗ ΟΙΚΟΝΟΜΙΑ- ΥΠΟΔΟΜΕΣ-ΜΕΤΑΦΟΡΕΣ- ΤΟΥΡΙΣΜΟΣ -</a:t>
            </a:r>
          </a:p>
          <a:p>
            <a:pPr defTabSz="914217"/>
            <a:r>
              <a:rPr lang="el-GR" sz="14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ΕΝΕΡΓΕΙΑ </a:t>
            </a:r>
          </a:p>
        </p:txBody>
      </p:sp>
      <p:sp>
        <p:nvSpPr>
          <p:cNvPr id="679" name="TextBox 678">
            <a:extLst>
              <a:ext uri="{FF2B5EF4-FFF2-40B4-BE49-F238E27FC236}">
                <a16:creationId xmlns:a16="http://schemas.microsoft.com/office/drawing/2014/main" id="{183B09DB-20E0-46DA-B1CE-1B8C339432DA}"/>
              </a:ext>
            </a:extLst>
          </p:cNvPr>
          <p:cNvSpPr txBox="1"/>
          <p:nvPr/>
        </p:nvSpPr>
        <p:spPr>
          <a:xfrm>
            <a:off x="3717847" y="5150882"/>
            <a:ext cx="1645919" cy="37457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ΠΕΡΙΒΑΛΛΟΝ</a:t>
            </a:r>
          </a:p>
        </p:txBody>
      </p:sp>
      <p:sp>
        <p:nvSpPr>
          <p:cNvPr id="680" name="TextBox 679">
            <a:extLst>
              <a:ext uri="{FF2B5EF4-FFF2-40B4-BE49-F238E27FC236}">
                <a16:creationId xmlns:a16="http://schemas.microsoft.com/office/drawing/2014/main" id="{E221290C-26DA-479C-A2E6-D409C2046226}"/>
              </a:ext>
            </a:extLst>
          </p:cNvPr>
          <p:cNvSpPr txBox="1"/>
          <p:nvPr/>
        </p:nvSpPr>
        <p:spPr>
          <a:xfrm>
            <a:off x="5511026" y="5134663"/>
            <a:ext cx="1606510" cy="37457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ΕΡΓΑΣΙΑΚΑ </a:t>
            </a:r>
          </a:p>
        </p:txBody>
      </p:sp>
      <p:sp>
        <p:nvSpPr>
          <p:cNvPr id="682" name="TextBox 681">
            <a:extLst>
              <a:ext uri="{FF2B5EF4-FFF2-40B4-BE49-F238E27FC236}">
                <a16:creationId xmlns:a16="http://schemas.microsoft.com/office/drawing/2014/main" id="{C57A2BB2-6D1A-4006-99E9-9CFEB2C97F7A}"/>
              </a:ext>
            </a:extLst>
          </p:cNvPr>
          <p:cNvSpPr txBox="1"/>
          <p:nvPr/>
        </p:nvSpPr>
        <p:spPr>
          <a:xfrm>
            <a:off x="1933755" y="1495796"/>
            <a:ext cx="1705276" cy="919401"/>
          </a:xfrm>
          <a:prstGeom prst="bracketPair">
            <a:avLst/>
          </a:prstGeom>
          <a:noFill/>
          <a:ln>
            <a:noFill/>
          </a:ln>
          <a:effectLst>
            <a:outerShdw blurRad="50800" dist="381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ΥΓΕΙΑ &amp; ΚΟΙΝΩΝΙΚΗ ΠΡΟΝΟΙΑ </a:t>
            </a:r>
          </a:p>
        </p:txBody>
      </p:sp>
      <p:sp>
        <p:nvSpPr>
          <p:cNvPr id="689" name="TextBox 688">
            <a:extLst>
              <a:ext uri="{FF2B5EF4-FFF2-40B4-BE49-F238E27FC236}">
                <a16:creationId xmlns:a16="http://schemas.microsoft.com/office/drawing/2014/main" id="{9DF640D7-8B98-4677-9602-A2E5804EADD0}"/>
              </a:ext>
            </a:extLst>
          </p:cNvPr>
          <p:cNvSpPr txBox="1"/>
          <p:nvPr/>
        </p:nvSpPr>
        <p:spPr>
          <a:xfrm>
            <a:off x="7360987" y="4088876"/>
            <a:ext cx="3970262" cy="1753942"/>
          </a:xfrm>
          <a:prstGeom prst="rect">
            <a:avLst/>
          </a:prstGeom>
          <a:noFill/>
        </p:spPr>
        <p:txBody>
          <a:bodyPr wrap="square" rtlCol="0">
            <a:spAutoFit/>
          </a:bodyPr>
          <a:lstStyle/>
          <a:p>
            <a:pPr defTabSz="914034">
              <a:defRPr/>
            </a:pPr>
            <a:endParaRPr lang="el-GR" sz="3599" b="1" dirty="0">
              <a:solidFill>
                <a:schemeClr val="bg1"/>
              </a:solidFill>
              <a:latin typeface="Microsoft YaHei Light" panose="020B0502040204020203" pitchFamily="34" charset="-122"/>
              <a:ea typeface="Microsoft YaHei Light" panose="020B0502040204020203" pitchFamily="34" charset="-122"/>
            </a:endParaRPr>
          </a:p>
          <a:p>
            <a:pPr defTabSz="914034">
              <a:defRPr/>
            </a:pPr>
            <a:r>
              <a:rPr lang="el-GR" sz="3599" b="1" dirty="0">
                <a:solidFill>
                  <a:schemeClr val="bg1"/>
                </a:solidFill>
                <a:latin typeface="Microsoft JhengHei UI" panose="020B0604030504040204" pitchFamily="34" charset="-120"/>
                <a:ea typeface="Microsoft JhengHei UI" panose="020B0604030504040204" pitchFamily="34" charset="-120"/>
              </a:rPr>
              <a:t>ΤΟΜΕΙΣ</a:t>
            </a:r>
          </a:p>
          <a:p>
            <a:pPr defTabSz="914034">
              <a:defRPr/>
            </a:pPr>
            <a:r>
              <a:rPr lang="el-GR" sz="3599" dirty="0">
                <a:solidFill>
                  <a:schemeClr val="bg1"/>
                </a:solidFill>
                <a:latin typeface="Microsoft YaHei Light" panose="020B0502040204020203" pitchFamily="34" charset="-122"/>
                <a:ea typeface="Microsoft YaHei Light" panose="020B0502040204020203" pitchFamily="34" charset="-122"/>
              </a:rPr>
              <a:t>ΠΑΡΕΜΒΑΣΗΣ</a:t>
            </a:r>
            <a:endParaRPr lang="en-US" sz="3599" dirty="0">
              <a:solidFill>
                <a:schemeClr val="bg1"/>
              </a:solidFill>
              <a:latin typeface="Microsoft YaHei Light" panose="020B0502040204020203" pitchFamily="34" charset="-122"/>
              <a:ea typeface="Microsoft YaHei Light" panose="020B0502040204020203" pitchFamily="34" charset="-122"/>
            </a:endParaRPr>
          </a:p>
        </p:txBody>
      </p:sp>
      <p:sp>
        <p:nvSpPr>
          <p:cNvPr id="30" name="TextBox 29">
            <a:extLst>
              <a:ext uri="{FF2B5EF4-FFF2-40B4-BE49-F238E27FC236}">
                <a16:creationId xmlns:a16="http://schemas.microsoft.com/office/drawing/2014/main" id="{8AFA972B-30AE-1BEC-7719-42E69ACAC25D}"/>
              </a:ext>
            </a:extLst>
          </p:cNvPr>
          <p:cNvSpPr txBox="1"/>
          <p:nvPr/>
        </p:nvSpPr>
        <p:spPr>
          <a:xfrm>
            <a:off x="3794853" y="1495855"/>
            <a:ext cx="1543763" cy="919401"/>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ΝΑΥΤΙΛΙΑ &amp; ΝΗΣΙΩΤΙΚΗ ΠΟΛΙΤΙΚΗ </a:t>
            </a:r>
          </a:p>
        </p:txBody>
      </p:sp>
      <p:sp>
        <p:nvSpPr>
          <p:cNvPr id="32" name="TextBox 31">
            <a:extLst>
              <a:ext uri="{FF2B5EF4-FFF2-40B4-BE49-F238E27FC236}">
                <a16:creationId xmlns:a16="http://schemas.microsoft.com/office/drawing/2014/main" id="{8BA6AB4C-40C5-ED54-DDCC-445A03B5F8AF}"/>
              </a:ext>
            </a:extLst>
          </p:cNvPr>
          <p:cNvSpPr txBox="1"/>
          <p:nvPr/>
        </p:nvSpPr>
        <p:spPr>
          <a:xfrm>
            <a:off x="5474235" y="1618497"/>
            <a:ext cx="1661983" cy="646986"/>
          </a:xfrm>
          <a:prstGeom prst="bracketPair">
            <a:avLst/>
          </a:prstGeom>
          <a:noFill/>
          <a:ln>
            <a:noFill/>
          </a:ln>
          <a:effectLst>
            <a:outerShdw blurRad="50800" dist="38100" dir="5400000" algn="ctr" rotWithShape="0">
              <a:srgbClr val="000000">
                <a:alpha val="43137"/>
              </a:srgbClr>
            </a:outerShdw>
          </a:effectLst>
        </p:spPr>
        <p:txBody>
          <a:bodyPr wrap="square">
            <a:spAutoFit/>
          </a:bodyPr>
          <a:lstStyle/>
          <a:p>
            <a:pPr algn="ctr" defTabSz="914217"/>
            <a:r>
              <a:rPr lang="el-GR" sz="1600" b="1" dirty="0">
                <a:ln>
                  <a:solidFill>
                    <a:schemeClr val="bg1"/>
                  </a:solidFill>
                </a:ln>
                <a:solidFill>
                  <a:schemeClr val="bg1"/>
                </a:solidFill>
                <a:latin typeface="Microsoft JhengHei UI" panose="020B0604030504040204" pitchFamily="34" charset="-120"/>
                <a:ea typeface="Microsoft JhengHei UI" panose="020B0604030504040204" pitchFamily="34" charset="-120"/>
              </a:rPr>
              <a:t>ΠΟΛΙΤΙΣΜΟΣ ΑΘΛΗΤΙΣΜΟΣ </a:t>
            </a:r>
          </a:p>
        </p:txBody>
      </p:sp>
      <p:pic>
        <p:nvPicPr>
          <p:cNvPr id="33" name="Picture 2" descr="ΣΥΡΙΖΑ Συνασπισμός Ριζοσπαστικής Αριστεράς">
            <a:extLst>
              <a:ext uri="{FF2B5EF4-FFF2-40B4-BE49-F238E27FC236}">
                <a16:creationId xmlns:a16="http://schemas.microsoft.com/office/drawing/2014/main" id="{4CAFB596-DBEC-DD04-3999-FB78166941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9494" y="1069521"/>
            <a:ext cx="4728294" cy="106083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1D1B296-5366-AA67-3FC5-2C6B1F7CF57E}"/>
              </a:ext>
            </a:extLst>
          </p:cNvPr>
          <p:cNvSpPr txBox="1"/>
          <p:nvPr/>
        </p:nvSpPr>
        <p:spPr>
          <a:xfrm>
            <a:off x="7238523" y="2389396"/>
            <a:ext cx="4096866" cy="1815882"/>
          </a:xfrm>
          <a:prstGeom prst="rect">
            <a:avLst/>
          </a:prstGeom>
          <a:solidFill>
            <a:srgbClr val="F1131E"/>
          </a:solidFill>
        </p:spPr>
        <p:txBody>
          <a:bodyPr wrap="square" rtlCol="0">
            <a:spAutoFit/>
          </a:bodyPr>
          <a:lstStyle/>
          <a:p>
            <a:r>
              <a:rPr lang="el-GR" sz="2800" b="1" dirty="0">
                <a:solidFill>
                  <a:schemeClr val="bg1"/>
                </a:solidFill>
                <a:latin typeface="Microsoft YaHei Light" panose="020B0502040204020203" pitchFamily="34" charset="-122"/>
                <a:ea typeface="Microsoft YaHei Light" panose="020B0502040204020203" pitchFamily="34" charset="-122"/>
              </a:rPr>
              <a:t>ΒΟΥΛΕΥΤΗΣ ΚΥΚΛΑΔΩΝ </a:t>
            </a:r>
          </a:p>
          <a:p>
            <a:endParaRPr lang="el-GR" sz="2800" b="1" dirty="0">
              <a:solidFill>
                <a:schemeClr val="bg1"/>
              </a:solidFill>
              <a:latin typeface="Microsoft YaHei Light" panose="020B0502040204020203" pitchFamily="34" charset="-122"/>
              <a:ea typeface="Microsoft YaHei Light" panose="020B0502040204020203" pitchFamily="34" charset="-122"/>
            </a:endParaRPr>
          </a:p>
          <a:p>
            <a:r>
              <a:rPr lang="el-GR" sz="2800" b="1" dirty="0">
                <a:solidFill>
                  <a:schemeClr val="bg1"/>
                </a:solidFill>
                <a:latin typeface="Microsoft YaHei Light" panose="020B0502040204020203" pitchFamily="34" charset="-122"/>
                <a:ea typeface="Microsoft YaHei Light" panose="020B0502040204020203" pitchFamily="34" charset="-122"/>
              </a:rPr>
              <a:t>Νίκος </a:t>
            </a:r>
            <a:r>
              <a:rPr lang="el-GR" sz="28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2800" b="1" dirty="0">
                <a:solidFill>
                  <a:schemeClr val="bg1"/>
                </a:solidFill>
                <a:latin typeface="Microsoft YaHei Light" panose="020B0502040204020203" pitchFamily="34" charset="-122"/>
                <a:ea typeface="Microsoft YaHei Light" panose="020B0502040204020203" pitchFamily="34" charset="-122"/>
              </a:rPr>
              <a:t> </a:t>
            </a:r>
          </a:p>
        </p:txBody>
      </p:sp>
    </p:spTree>
    <p:extLst>
      <p:ext uri="{BB962C8B-B14F-4D97-AF65-F5344CB8AC3E}">
        <p14:creationId xmlns:p14="http://schemas.microsoft.com/office/powerpoint/2010/main" val="3641787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ppt_x"/>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ppt_x"/>
                                          </p:val>
                                        </p:tav>
                                        <p:tav tm="100000">
                                          <p:val>
                                            <p:strVal val="#ppt_x"/>
                                          </p:val>
                                        </p:tav>
                                      </p:tavLst>
                                    </p:anim>
                                    <p:anim calcmode="lin" valueType="num">
                                      <p:cBhvr additive="base">
                                        <p:cTn id="24" dur="1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8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ppt_x"/>
                                          </p:val>
                                        </p:tav>
                                        <p:tav tm="100000">
                                          <p:val>
                                            <p:strVal val="#ppt_x"/>
                                          </p:val>
                                        </p:tav>
                                      </p:tavLst>
                                    </p:anim>
                                    <p:anim calcmode="lin" valueType="num">
                                      <p:cBhvr additive="base">
                                        <p:cTn id="28" dur="1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ppt_x"/>
                                          </p:val>
                                        </p:tav>
                                        <p:tav tm="100000">
                                          <p:val>
                                            <p:strVal val="#ppt_x"/>
                                          </p:val>
                                        </p:tav>
                                      </p:tavLst>
                                    </p:anim>
                                    <p:anim calcmode="lin" valueType="num">
                                      <p:cBhvr additive="base">
                                        <p:cTn id="32" dur="1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6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7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500" fill="hold"/>
                                        <p:tgtEl>
                                          <p:spTgt spid="9"/>
                                        </p:tgtEl>
                                        <p:attrNameLst>
                                          <p:attrName>ppt_x</p:attrName>
                                        </p:attrNameLst>
                                      </p:cBhvr>
                                      <p:tavLst>
                                        <p:tav tm="0">
                                          <p:val>
                                            <p:strVal val="#ppt_x"/>
                                          </p:val>
                                        </p:tav>
                                        <p:tav tm="100000">
                                          <p:val>
                                            <p:strVal val="#ppt_x"/>
                                          </p:val>
                                        </p:tav>
                                      </p:tavLst>
                                    </p:anim>
                                    <p:anim calcmode="lin" valueType="num">
                                      <p:cBhvr additive="base">
                                        <p:cTn id="40" dur="1500" fill="hold"/>
                                        <p:tgtEl>
                                          <p:spTgt spid="9"/>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750"/>
                                  </p:stCondLst>
                                  <p:childTnLst>
                                    <p:set>
                                      <p:cBhvr>
                                        <p:cTn id="42" dur="1" fill="hold">
                                          <p:stCondLst>
                                            <p:cond delay="0"/>
                                          </p:stCondLst>
                                        </p:cTn>
                                        <p:tgtEl>
                                          <p:spTgt spid="674"/>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675"/>
                                        </p:tgtEl>
                                        <p:attrNameLst>
                                          <p:attrName>style.visibility</p:attrName>
                                        </p:attrNameLst>
                                      </p:cBhvr>
                                      <p:to>
                                        <p:strVal val="visible"/>
                                      </p:to>
                                    </p:set>
                                  </p:childTnLst>
                                </p:cTn>
                              </p:par>
                              <p:par>
                                <p:cTn id="45" presetID="1" presetClass="entr" presetSubtype="0" fill="hold" grpId="0" nodeType="withEffect">
                                  <p:stCondLst>
                                    <p:cond delay="1250"/>
                                  </p:stCondLst>
                                  <p:childTnLst>
                                    <p:set>
                                      <p:cBhvr>
                                        <p:cTn id="46" dur="1" fill="hold">
                                          <p:stCondLst>
                                            <p:cond delay="0"/>
                                          </p:stCondLst>
                                        </p:cTn>
                                        <p:tgtEl>
                                          <p:spTgt spid="676"/>
                                        </p:tgtEl>
                                        <p:attrNameLst>
                                          <p:attrName>style.visibility</p:attrName>
                                        </p:attrNameLst>
                                      </p:cBhvr>
                                      <p:to>
                                        <p:strVal val="visible"/>
                                      </p:to>
                                    </p:set>
                                  </p:childTnLst>
                                </p:cTn>
                              </p:par>
                              <p:par>
                                <p:cTn id="47" presetID="1" presetClass="entr" presetSubtype="0" fill="hold" grpId="0" nodeType="withEffect">
                                  <p:stCondLst>
                                    <p:cond delay="1750"/>
                                  </p:stCondLst>
                                  <p:childTnLst>
                                    <p:set>
                                      <p:cBhvr>
                                        <p:cTn id="48" dur="1" fill="hold">
                                          <p:stCondLst>
                                            <p:cond delay="0"/>
                                          </p:stCondLst>
                                        </p:cTn>
                                        <p:tgtEl>
                                          <p:spTgt spid="678"/>
                                        </p:tgtEl>
                                        <p:attrNameLst>
                                          <p:attrName>style.visibility</p:attrName>
                                        </p:attrNameLst>
                                      </p:cBhvr>
                                      <p:to>
                                        <p:strVal val="visible"/>
                                      </p:to>
                                    </p:set>
                                  </p:childTnLst>
                                </p:cTn>
                              </p:par>
                              <p:par>
                                <p:cTn id="49" presetID="1" presetClass="entr" presetSubtype="0" fill="hold" grpId="0" nodeType="withEffect">
                                  <p:stCondLst>
                                    <p:cond delay="2000"/>
                                  </p:stCondLst>
                                  <p:childTnLst>
                                    <p:set>
                                      <p:cBhvr>
                                        <p:cTn id="50" dur="1" fill="hold">
                                          <p:stCondLst>
                                            <p:cond delay="0"/>
                                          </p:stCondLst>
                                        </p:cTn>
                                        <p:tgtEl>
                                          <p:spTgt spid="679"/>
                                        </p:tgtEl>
                                        <p:attrNameLst>
                                          <p:attrName>style.visibility</p:attrName>
                                        </p:attrNameLst>
                                      </p:cBhvr>
                                      <p:to>
                                        <p:strVal val="visible"/>
                                      </p:to>
                                    </p:set>
                                  </p:childTnLst>
                                </p:cTn>
                              </p:par>
                              <p:par>
                                <p:cTn id="51" presetID="1" presetClass="entr" presetSubtype="0" fill="hold" grpId="0" nodeType="withEffect">
                                  <p:stCondLst>
                                    <p:cond delay="2250"/>
                                  </p:stCondLst>
                                  <p:childTnLst>
                                    <p:set>
                                      <p:cBhvr>
                                        <p:cTn id="52" dur="1" fill="hold">
                                          <p:stCondLst>
                                            <p:cond delay="0"/>
                                          </p:stCondLst>
                                        </p:cTn>
                                        <p:tgtEl>
                                          <p:spTgt spid="6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2"/>
                                        </p:tgtEl>
                                        <p:attrNameLst>
                                          <p:attrName>style.visibility</p:attrName>
                                        </p:attrNameLst>
                                      </p:cBhvr>
                                      <p:to>
                                        <p:strVal val="visible"/>
                                      </p:to>
                                    </p:set>
                                  </p:childTnLst>
                                </p:cTn>
                              </p:par>
                              <p:par>
                                <p:cTn id="55" presetID="1" presetClass="entr" presetSubtype="0" fill="hold" grpId="0" nodeType="withEffect">
                                  <p:stCondLst>
                                    <p:cond delay="25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50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674" grpId="0" animBg="1"/>
      <p:bldP spid="675" grpId="0" animBg="1"/>
      <p:bldP spid="676" grpId="0" animBg="1"/>
      <p:bldP spid="678" grpId="0" animBg="1"/>
      <p:bldP spid="679" grpId="0" animBg="1"/>
      <p:bldP spid="680" grpId="0" animBg="1"/>
      <p:bldP spid="682" grpId="0" animBg="1"/>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F7BB8471-330A-4D6C-B3EF-FE475EE9A500}"/>
              </a:ext>
            </a:extLst>
          </p:cNvPr>
          <p:cNvSpPr/>
          <p:nvPr/>
        </p:nvSpPr>
        <p:spPr>
          <a:xfrm rot="18900000">
            <a:off x="2581711"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Freeform: Shape 2">
            <a:extLst>
              <a:ext uri="{FF2B5EF4-FFF2-40B4-BE49-F238E27FC236}">
                <a16:creationId xmlns:a16="http://schemas.microsoft.com/office/drawing/2014/main" id="{F754FDAC-BBD1-4F33-A0D0-81F3EBC163E8}"/>
              </a:ext>
            </a:extLst>
          </p:cNvPr>
          <p:cNvSpPr/>
          <p:nvPr/>
        </p:nvSpPr>
        <p:spPr>
          <a:xfrm rot="18900000">
            <a:off x="3381707"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22A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C3971155-BC26-45F4-9778-88505F1BC11D}"/>
              </a:ext>
            </a:extLst>
          </p:cNvPr>
          <p:cNvSpPr txBox="1"/>
          <p:nvPr/>
        </p:nvSpPr>
        <p:spPr>
          <a:xfrm>
            <a:off x="6860930" y="2828623"/>
            <a:ext cx="4952102" cy="101540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Συγκεκριμένα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για τη </a:t>
            </a:r>
            <a:r>
              <a:rPr kumimoji="0" lang="el-GR" sz="2999" b="1"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Νάξο</a:t>
            </a:r>
            <a:endParaRPr kumimoji="0" lang="en-US"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D38B6FB4-9216-4BE6-A7EF-8B2A90A8CA45}"/>
              </a:ext>
            </a:extLst>
          </p:cNvPr>
          <p:cNvSpPr txBox="1"/>
          <p:nvPr/>
        </p:nvSpPr>
        <p:spPr>
          <a:xfrm>
            <a:off x="8102459" y="2584659"/>
            <a:ext cx="3710574"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0D1220"/>
                </a:solidFill>
                <a:effectLst/>
                <a:uLnTx/>
                <a:uFillTx/>
                <a:latin typeface="Century Gothic"/>
                <a:ea typeface="+mn-ea"/>
                <a:cs typeface="+mn-cs"/>
              </a:rPr>
              <a:t>     1.</a:t>
            </a:r>
            <a:r>
              <a:rPr kumimoji="0" lang="pt-BR" sz="1200" b="1" i="0" u="none" strike="noStrike" kern="1200" cap="none" spc="0" normalizeH="0" baseline="0" noProof="0" dirty="0">
                <a:ln>
                  <a:noFill/>
                </a:ln>
                <a:solidFill>
                  <a:srgbClr val="0D1220"/>
                </a:solidFill>
                <a:effectLst/>
                <a:uLnTx/>
                <a:uFillTx/>
                <a:latin typeface="Century Gothic"/>
                <a:ea typeface="+mn-ea"/>
                <a:cs typeface="+mn-cs"/>
              </a:rPr>
              <a:t> </a:t>
            </a:r>
            <a:r>
              <a:rPr kumimoji="0" lang="el-GR" sz="1200" b="1" i="0" u="none" strike="noStrike" kern="1200" cap="none" spc="0" normalizeH="0" baseline="0" noProof="0" dirty="0">
                <a:ln>
                  <a:noFill/>
                </a:ln>
                <a:solidFill>
                  <a:srgbClr val="0D1220"/>
                </a:solidFill>
                <a:effectLst/>
                <a:uLnTx/>
                <a:uFillTx/>
                <a:latin typeface="Century Gothic"/>
                <a:ea typeface="+mn-ea"/>
                <a:cs typeface="+mn-cs"/>
              </a:rPr>
              <a:t>Για την Υγεία &amp; την Κοινωνική Πρόνοια</a:t>
            </a:r>
            <a:endParaRPr kumimoji="0" lang="en-US" sz="1200" b="1" i="0" u="none" strike="noStrike" kern="1200" cap="none" spc="0" normalizeH="0" baseline="0" noProof="0" dirty="0">
              <a:ln>
                <a:noFill/>
              </a:ln>
              <a:solidFill>
                <a:srgbClr val="0D1220"/>
              </a:solidFill>
              <a:effectLst/>
              <a:uLnTx/>
              <a:uFillTx/>
              <a:latin typeface="Century Gothic"/>
              <a:ea typeface="+mn-ea"/>
              <a:cs typeface="+mn-cs"/>
            </a:endParaRPr>
          </a:p>
        </p:txBody>
      </p:sp>
      <p:grpSp>
        <p:nvGrpSpPr>
          <p:cNvPr id="15" name="Group 14">
            <a:extLst>
              <a:ext uri="{FF2B5EF4-FFF2-40B4-BE49-F238E27FC236}">
                <a16:creationId xmlns:a16="http://schemas.microsoft.com/office/drawing/2014/main" id="{A0F3EE1D-43BE-477E-87E9-D68FD855B7A5}"/>
              </a:ext>
            </a:extLst>
          </p:cNvPr>
          <p:cNvGrpSpPr/>
          <p:nvPr/>
        </p:nvGrpSpPr>
        <p:grpSpPr>
          <a:xfrm>
            <a:off x="3863114" y="344084"/>
            <a:ext cx="4908018" cy="1077218"/>
            <a:chOff x="7291811" y="2022769"/>
            <a:chExt cx="9817314" cy="2154718"/>
          </a:xfrm>
        </p:grpSpPr>
        <p:sp>
          <p:nvSpPr>
            <p:cNvPr id="13" name="TextBox 12">
              <a:extLst>
                <a:ext uri="{FF2B5EF4-FFF2-40B4-BE49-F238E27FC236}">
                  <a16:creationId xmlns:a16="http://schemas.microsoft.com/office/drawing/2014/main" id="{88D6C40A-62A8-4ADD-8AAE-E723795F0838}"/>
                </a:ext>
              </a:extLst>
            </p:cNvPr>
            <p:cNvSpPr txBox="1"/>
            <p:nvPr/>
          </p:nvSpPr>
          <p:spPr>
            <a:xfrm>
              <a:off x="8005938" y="2022769"/>
              <a:ext cx="9103187" cy="21547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Συναντήσεις με τους εργαζόμενους και την Διοικήτρια στο κέντρο  Υγείας με συμμετοχή και του π. βουλευτή του ΣΥΡΙΖΑ Νίκου </a:t>
              </a:r>
              <a:r>
                <a:rPr kumimoji="0" lang="el-GR" sz="1600" b="0" i="0" u="none" strike="noStrike" kern="1200" cap="none" spc="0" normalizeH="0" baseline="0" noProof="0" dirty="0" err="1">
                  <a:ln>
                    <a:noFill/>
                  </a:ln>
                  <a:solidFill>
                    <a:srgbClr val="FFFFFF"/>
                  </a:solidFill>
                  <a:effectLst/>
                  <a:uLnTx/>
                  <a:uFillTx/>
                  <a:latin typeface="Century Gothic"/>
                  <a:ea typeface="+mn-ea"/>
                  <a:cs typeface="+mn-cs"/>
                </a:rPr>
                <a:t>Μανιού</a:t>
              </a:r>
              <a:r>
                <a:rPr kumimoji="0" lang="el-GR" sz="1600" b="0" i="0" u="none" strike="noStrike" kern="1200" cap="none" spc="0" normalizeH="0" baseline="0" noProof="0" dirty="0">
                  <a:ln>
                    <a:noFill/>
                  </a:ln>
                  <a:solidFill>
                    <a:srgbClr val="FFFFFF"/>
                  </a:solidFill>
                  <a:effectLst/>
                  <a:uLnTx/>
                  <a:uFillTx/>
                  <a:latin typeface="Century Gothic"/>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1" name="Oval 40">
              <a:extLst>
                <a:ext uri="{FF2B5EF4-FFF2-40B4-BE49-F238E27FC236}">
                  <a16:creationId xmlns:a16="http://schemas.microsoft.com/office/drawing/2014/main" id="{6DB7A855-700A-4E03-8B87-57FCF6EC0642}"/>
                </a:ext>
              </a:extLst>
            </p:cNvPr>
            <p:cNvSpPr/>
            <p:nvPr/>
          </p:nvSpPr>
          <p:spPr>
            <a:xfrm flipH="1">
              <a:off x="7291811" y="2299064"/>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29AADB9D-8971-430D-A3CF-4827C80AEEA1}"/>
              </a:ext>
            </a:extLst>
          </p:cNvPr>
          <p:cNvGrpSpPr/>
          <p:nvPr/>
        </p:nvGrpSpPr>
        <p:grpSpPr>
          <a:xfrm>
            <a:off x="3508911" y="1368684"/>
            <a:ext cx="4058237" cy="830997"/>
            <a:chOff x="6710786" y="4140344"/>
            <a:chExt cx="7921520" cy="1662210"/>
          </a:xfrm>
        </p:grpSpPr>
        <p:sp>
          <p:nvSpPr>
            <p:cNvPr id="32" name="TextBox 31">
              <a:extLst>
                <a:ext uri="{FF2B5EF4-FFF2-40B4-BE49-F238E27FC236}">
                  <a16:creationId xmlns:a16="http://schemas.microsoft.com/office/drawing/2014/main" id="{BE97D353-F347-48A3-8CAD-3AAE78879238}"/>
                </a:ext>
              </a:extLst>
            </p:cNvPr>
            <p:cNvSpPr txBox="1"/>
            <p:nvPr/>
          </p:nvSpPr>
          <p:spPr>
            <a:xfrm>
              <a:off x="7382060" y="4140344"/>
              <a:ext cx="7250246" cy="16622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Παρέμβαση </a:t>
              </a:r>
              <a:r>
                <a:rPr kumimoji="0" lang="el-GR" sz="1600" b="0" i="0" u="none" strike="noStrike" kern="1200" cap="none" spc="0" normalizeH="0" baseline="0" noProof="0">
                  <a:ln>
                    <a:noFill/>
                  </a:ln>
                  <a:solidFill>
                    <a:srgbClr val="FFFFFF"/>
                  </a:solidFill>
                  <a:effectLst/>
                  <a:uLnTx/>
                  <a:uFillTx/>
                  <a:latin typeface="Century Gothic"/>
                  <a:ea typeface="+mn-ea"/>
                  <a:cs typeface="+mn-cs"/>
                </a:rPr>
                <a:t>για </a:t>
              </a:r>
              <a:r>
                <a:rPr lang="el-GR" sz="1600">
                  <a:solidFill>
                    <a:srgbClr val="FFFFFF"/>
                  </a:solidFill>
                  <a:latin typeface="Century Gothic"/>
                </a:rPr>
                <a:t>τους 34 εργαζόμενους σε </a:t>
              </a:r>
              <a:r>
                <a:rPr kumimoji="0" lang="el-GR" sz="1600" b="0" i="0" u="none" strike="noStrike" kern="1200" cap="none" spc="0" normalizeH="0" baseline="0" noProof="0">
                  <a:ln>
                    <a:noFill/>
                  </a:ln>
                  <a:solidFill>
                    <a:srgbClr val="FFFFFF"/>
                  </a:solidFill>
                  <a:effectLst/>
                  <a:uLnTx/>
                  <a:uFillTx/>
                  <a:latin typeface="Century Gothic"/>
                  <a:ea typeface="+mn-ea"/>
                  <a:cs typeface="+mn-cs"/>
                </a:rPr>
                <a:t>αναστολή στα </a:t>
              </a:r>
              <a:r>
                <a:rPr kumimoji="0" lang="el-GR" sz="1600" b="0" i="0" u="none" strike="noStrike" kern="1200" cap="none" spc="0" normalizeH="0" baseline="0" noProof="0" dirty="0">
                  <a:ln>
                    <a:noFill/>
                  </a:ln>
                  <a:solidFill>
                    <a:srgbClr val="FFFFFF"/>
                  </a:solidFill>
                  <a:effectLst/>
                  <a:uLnTx/>
                  <a:uFillTx/>
                  <a:latin typeface="Century Gothic"/>
                  <a:ea typeface="+mn-ea"/>
                  <a:cs typeface="+mn-cs"/>
                </a:rPr>
                <a:t>νοσοκομεία Σύρου και Νάξου</a:t>
              </a:r>
            </a:p>
          </p:txBody>
        </p:sp>
        <p:sp>
          <p:nvSpPr>
            <p:cNvPr id="42" name="Oval 41">
              <a:extLst>
                <a:ext uri="{FF2B5EF4-FFF2-40B4-BE49-F238E27FC236}">
                  <a16:creationId xmlns:a16="http://schemas.microsoft.com/office/drawing/2014/main" id="{FF06AA11-1E55-4B55-A8D6-F1EEE09F8F45}"/>
                </a:ext>
              </a:extLst>
            </p:cNvPr>
            <p:cNvSpPr/>
            <p:nvPr/>
          </p:nvSpPr>
          <p:spPr>
            <a:xfrm flipH="1">
              <a:off x="6710786" y="4612968"/>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AAF495B1-00C9-43A8-B88B-9693D31F7E64}"/>
              </a:ext>
            </a:extLst>
          </p:cNvPr>
          <p:cNvGrpSpPr/>
          <p:nvPr/>
        </p:nvGrpSpPr>
        <p:grpSpPr>
          <a:xfrm>
            <a:off x="3326562" y="3520917"/>
            <a:ext cx="4339354" cy="1815882"/>
            <a:chOff x="6525416" y="6619928"/>
            <a:chExt cx="7689572" cy="3632249"/>
          </a:xfrm>
        </p:grpSpPr>
        <p:sp>
          <p:nvSpPr>
            <p:cNvPr id="24" name="TextBox 23">
              <a:extLst>
                <a:ext uri="{FF2B5EF4-FFF2-40B4-BE49-F238E27FC236}">
                  <a16:creationId xmlns:a16="http://schemas.microsoft.com/office/drawing/2014/main" id="{5EACFD7E-2610-4E45-8492-352B2545AD51}"/>
                </a:ext>
              </a:extLst>
            </p:cNvPr>
            <p:cNvSpPr txBox="1"/>
            <p:nvPr/>
          </p:nvSpPr>
          <p:spPr>
            <a:xfrm>
              <a:off x="7200448" y="6619928"/>
              <a:ext cx="7014540" cy="36322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Δήλωση συμπαράστασης Νίκου </a:t>
              </a:r>
              <a:r>
                <a:rPr kumimoji="0" lang="el-GR" sz="1600" b="0" i="0" u="none" strike="noStrike" kern="1200" cap="none" spc="0" normalizeH="0" baseline="0" noProof="0" dirty="0" err="1">
                  <a:ln>
                    <a:noFill/>
                  </a:ln>
                  <a:solidFill>
                    <a:srgbClr val="FFFFFF"/>
                  </a:solidFill>
                  <a:effectLst/>
                  <a:uLnTx/>
                  <a:uFillTx/>
                  <a:latin typeface="Century Gothic"/>
                  <a:ea typeface="+mn-ea"/>
                  <a:cs typeface="+mn-cs"/>
                </a:rPr>
                <a:t>Συρμαλένιου</a:t>
              </a:r>
              <a:r>
                <a:rPr kumimoji="0" lang="el-GR" sz="1600" b="0" i="0" u="none" strike="noStrike" kern="1200" cap="none" spc="0" normalizeH="0" baseline="0" noProof="0" dirty="0">
                  <a:ln>
                    <a:noFill/>
                  </a:ln>
                  <a:solidFill>
                    <a:srgbClr val="FFFFFF"/>
                  </a:solidFill>
                  <a:effectLst/>
                  <a:uLnTx/>
                  <a:uFillTx/>
                  <a:latin typeface="Century Gothic"/>
                  <a:ea typeface="+mn-ea"/>
                  <a:cs typeface="+mn-cs"/>
                </a:rPr>
                <a:t> στους αγώνες των υπάλληλων του Γενικού Νοσοκομείου – Κέντρου Υγείας Νάξου που εργάζονται μέσω προγραμμάτων του ΟΑΕΔ για τη μετατροπή των </a:t>
              </a:r>
              <a:r>
                <a:rPr kumimoji="0" lang="el-GR" sz="1600" b="0" i="0" u="none" strike="noStrike" kern="1200" cap="none" spc="0" normalizeH="0" baseline="0" noProof="0" dirty="0" err="1">
                  <a:ln>
                    <a:noFill/>
                  </a:ln>
                  <a:solidFill>
                    <a:srgbClr val="FFFFFF"/>
                  </a:solidFill>
                  <a:effectLst/>
                  <a:uLnTx/>
                  <a:uFillTx/>
                  <a:latin typeface="Century Gothic"/>
                  <a:ea typeface="+mn-ea"/>
                  <a:cs typeface="+mn-cs"/>
                </a:rPr>
                <a:t>συμβάσεών</a:t>
              </a:r>
              <a:r>
                <a:rPr kumimoji="0" lang="el-GR" sz="1600" b="0" i="0" u="none" strike="noStrike" kern="1200" cap="none" spc="0" normalizeH="0" baseline="0" noProof="0" dirty="0">
                  <a:ln>
                    <a:noFill/>
                  </a:ln>
                  <a:solidFill>
                    <a:srgbClr val="FFFFFF"/>
                  </a:solidFill>
                  <a:effectLst/>
                  <a:uLnTx/>
                  <a:uFillTx/>
                  <a:latin typeface="Century Gothic"/>
                  <a:ea typeface="+mn-ea"/>
                  <a:cs typeface="+mn-cs"/>
                </a:rPr>
                <a:t> τους σε αορίστου χρόνου</a:t>
              </a:r>
            </a:p>
          </p:txBody>
        </p:sp>
        <p:sp>
          <p:nvSpPr>
            <p:cNvPr id="43" name="Oval 42">
              <a:extLst>
                <a:ext uri="{FF2B5EF4-FFF2-40B4-BE49-F238E27FC236}">
                  <a16:creationId xmlns:a16="http://schemas.microsoft.com/office/drawing/2014/main" id="{25AFA726-4BC5-432D-9DFF-622DC40CE265}"/>
                </a:ext>
              </a:extLst>
            </p:cNvPr>
            <p:cNvSpPr/>
            <p:nvPr/>
          </p:nvSpPr>
          <p:spPr>
            <a:xfrm flipH="1">
              <a:off x="6525416" y="697747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id="{AD2EFD41-3D6C-4F49-813C-DBFC27A1F22A}"/>
              </a:ext>
            </a:extLst>
          </p:cNvPr>
          <p:cNvGrpSpPr/>
          <p:nvPr/>
        </p:nvGrpSpPr>
        <p:grpSpPr>
          <a:xfrm>
            <a:off x="3684149" y="5450741"/>
            <a:ext cx="4645289" cy="1323439"/>
            <a:chOff x="7196687" y="10493068"/>
            <a:chExt cx="9623058" cy="2647225"/>
          </a:xfrm>
        </p:grpSpPr>
        <p:sp>
          <p:nvSpPr>
            <p:cNvPr id="39" name="TextBox 38">
              <a:extLst>
                <a:ext uri="{FF2B5EF4-FFF2-40B4-BE49-F238E27FC236}">
                  <a16:creationId xmlns:a16="http://schemas.microsoft.com/office/drawing/2014/main" id="{919C504E-111C-4F0F-9863-F8BEB5566876}"/>
                </a:ext>
              </a:extLst>
            </p:cNvPr>
            <p:cNvSpPr txBox="1"/>
            <p:nvPr/>
          </p:nvSpPr>
          <p:spPr>
            <a:xfrm>
              <a:off x="8129780" y="10493068"/>
              <a:ext cx="8689965" cy="26472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Κατάθεση αναφοράς για τον σχεδιασμό της κυβέρνησης για είσοδο εργολαβικών συμφερόντων στην καθαριότητα η «έρευνα αγοράς» του </a:t>
              </a:r>
              <a:r>
                <a:rPr kumimoji="0" lang="el-GR" sz="1600" b="0" i="0" u="none" strike="noStrike" kern="1200" cap="none" spc="0" normalizeH="0" baseline="0" noProof="0" dirty="0" err="1">
                  <a:ln>
                    <a:noFill/>
                  </a:ln>
                  <a:solidFill>
                    <a:srgbClr val="FFFFFF"/>
                  </a:solidFill>
                  <a:effectLst/>
                  <a:uLnTx/>
                  <a:uFillTx/>
                  <a:latin typeface="Century Gothic"/>
                  <a:ea typeface="+mn-ea"/>
                  <a:cs typeface="+mn-cs"/>
                </a:rPr>
                <a:t>Νοσοκομείου_Κ.Υ</a:t>
              </a:r>
              <a:r>
                <a:rPr kumimoji="0" lang="el-GR" sz="1600" b="0" i="0" u="none" strike="noStrike" kern="1200" cap="none" spc="0" normalizeH="0" baseline="0" noProof="0" dirty="0">
                  <a:ln>
                    <a:noFill/>
                  </a:ln>
                  <a:solidFill>
                    <a:srgbClr val="FFFFFF"/>
                  </a:solidFill>
                  <a:effectLst/>
                  <a:uLnTx/>
                  <a:uFillTx/>
                  <a:latin typeface="Century Gothic"/>
                  <a:ea typeface="+mn-ea"/>
                  <a:cs typeface="+mn-cs"/>
                </a:rPr>
                <a:t> Νάξου</a:t>
              </a:r>
            </a:p>
          </p:txBody>
        </p:sp>
        <p:sp>
          <p:nvSpPr>
            <p:cNvPr id="45" name="Oval 44">
              <a:extLst>
                <a:ext uri="{FF2B5EF4-FFF2-40B4-BE49-F238E27FC236}">
                  <a16:creationId xmlns:a16="http://schemas.microsoft.com/office/drawing/2014/main" id="{CF7827F1-6382-485F-8068-71DBAD4E7080}"/>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51" name="Picture 2" descr="ΣΥΡΙΖΑ Συνασπισμός Ριζοσπαστικής Αριστεράς">
            <a:extLst>
              <a:ext uri="{FF2B5EF4-FFF2-40B4-BE49-F238E27FC236}">
                <a16:creationId xmlns:a16="http://schemas.microsoft.com/office/drawing/2014/main" id="{AB824404-6AA6-87EC-5CCE-A1DCB2AA4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231" y="1980247"/>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21">
            <a:extLst>
              <a:ext uri="{FF2B5EF4-FFF2-40B4-BE49-F238E27FC236}">
                <a16:creationId xmlns:a16="http://schemas.microsoft.com/office/drawing/2014/main" id="{BB32E517-1FBF-D6B5-F021-EA006372D1CF}"/>
              </a:ext>
            </a:extLst>
          </p:cNvPr>
          <p:cNvSpPr/>
          <p:nvPr/>
        </p:nvSpPr>
        <p:spPr>
          <a:xfrm>
            <a:off x="11806742"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grpSp>
        <p:nvGrpSpPr>
          <p:cNvPr id="20" name="Group 15">
            <a:extLst>
              <a:ext uri="{FF2B5EF4-FFF2-40B4-BE49-F238E27FC236}">
                <a16:creationId xmlns:a16="http://schemas.microsoft.com/office/drawing/2014/main" id="{638EC841-4238-F4FD-CDDF-E62031EF9FFD}"/>
              </a:ext>
            </a:extLst>
          </p:cNvPr>
          <p:cNvGrpSpPr/>
          <p:nvPr/>
        </p:nvGrpSpPr>
        <p:grpSpPr>
          <a:xfrm>
            <a:off x="3326562" y="2453440"/>
            <a:ext cx="3894215" cy="830997"/>
            <a:chOff x="6710786" y="4140344"/>
            <a:chExt cx="7601356" cy="1662210"/>
          </a:xfrm>
        </p:grpSpPr>
        <p:sp>
          <p:nvSpPr>
            <p:cNvPr id="21" name="TextBox 20">
              <a:extLst>
                <a:ext uri="{FF2B5EF4-FFF2-40B4-BE49-F238E27FC236}">
                  <a16:creationId xmlns:a16="http://schemas.microsoft.com/office/drawing/2014/main" id="{5FA13EC3-4BC7-6ABF-68CB-1CC3F64A9C1B}"/>
                </a:ext>
              </a:extLst>
            </p:cNvPr>
            <p:cNvSpPr txBox="1"/>
            <p:nvPr/>
          </p:nvSpPr>
          <p:spPr>
            <a:xfrm>
              <a:off x="7382060" y="4140344"/>
              <a:ext cx="6930082" cy="16622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a:solidFill>
                    <a:srgbClr val="FFFFFF"/>
                  </a:solidFill>
                  <a:latin typeface="Century Gothic"/>
                </a:rPr>
                <a:t>Ε</a:t>
              </a:r>
              <a:r>
                <a:rPr kumimoji="0" lang="el-GR" sz="1600" b="0" i="0" u="none" strike="noStrike" kern="1200" cap="none" spc="0" normalizeH="0" baseline="0" noProof="0" dirty="0" err="1">
                  <a:ln>
                    <a:noFill/>
                  </a:ln>
                  <a:solidFill>
                    <a:srgbClr val="FFFFFF"/>
                  </a:solidFill>
                  <a:effectLst/>
                  <a:uLnTx/>
                  <a:uFillTx/>
                  <a:latin typeface="Century Gothic"/>
                  <a:ea typeface="+mn-ea"/>
                  <a:cs typeface="+mn-cs"/>
                </a:rPr>
                <a:t>πισκεφτήκαμε</a:t>
              </a:r>
              <a:r>
                <a:rPr kumimoji="0" lang="el-GR" sz="1600" b="0" i="0" u="none" strike="noStrike" kern="1200" cap="none" spc="0" normalizeH="0" baseline="0" noProof="0" dirty="0">
                  <a:ln>
                    <a:noFill/>
                  </a:ln>
                  <a:solidFill>
                    <a:srgbClr val="FFFFFF"/>
                  </a:solidFill>
                  <a:effectLst/>
                  <a:uLnTx/>
                  <a:uFillTx/>
                  <a:latin typeface="Century Gothic"/>
                  <a:ea typeface="+mn-ea"/>
                  <a:cs typeface="+mn-cs"/>
                </a:rPr>
                <a:t> το Πλωτό μέσο διακομιδών του Λιμενικού Σώματος </a:t>
              </a:r>
            </a:p>
          </p:txBody>
        </p:sp>
        <p:sp>
          <p:nvSpPr>
            <p:cNvPr id="22" name="Oval 41">
              <a:extLst>
                <a:ext uri="{FF2B5EF4-FFF2-40B4-BE49-F238E27FC236}">
                  <a16:creationId xmlns:a16="http://schemas.microsoft.com/office/drawing/2014/main" id="{2A5A545F-4581-438F-7423-C3D2DF837475}"/>
                </a:ext>
              </a:extLst>
            </p:cNvPr>
            <p:cNvSpPr/>
            <p:nvPr/>
          </p:nvSpPr>
          <p:spPr>
            <a:xfrm flipH="1">
              <a:off x="6710786" y="4612968"/>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23" name="Picture 2" descr="Νάξος - Πολιτική - Συνάντηση Ένωσης Προσωπικού ΛΣ Κυκλάδων με τον υφυπουργό  ΝΝΠ, Νεκτάριο Σαντορινιό - Κυκλάδες Voice">
            <a:extLst>
              <a:ext uri="{FF2B5EF4-FFF2-40B4-BE49-F238E27FC236}">
                <a16:creationId xmlns:a16="http://schemas.microsoft.com/office/drawing/2014/main" id="{2F752BC8-F825-8A00-1443-AD521D5024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6" y="4700028"/>
            <a:ext cx="2651125" cy="1957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Εικόνα 9" descr="Επίσκεψη σε Σύρο και Νάξο, ο Νίκος Συρμαλένιος">
            <a:extLst>
              <a:ext uri="{FF2B5EF4-FFF2-40B4-BE49-F238E27FC236}">
                <a16:creationId xmlns:a16="http://schemas.microsoft.com/office/drawing/2014/main" id="{E0C3F4FB-D437-81EB-3B93-3D08C5E07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94" y="3284437"/>
            <a:ext cx="2324100" cy="132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6" name="Θέση περιεχομένου 3" descr="Περιοδεία Ανδρέα Ξανθού και Νίκου Συρμαλένιου σε Πάρο και Νάξο | Cyclades24">
            <a:extLst>
              <a:ext uri="{FF2B5EF4-FFF2-40B4-BE49-F238E27FC236}">
                <a16:creationId xmlns:a16="http://schemas.microsoft.com/office/drawing/2014/main" id="{73CB9E41-6A66-9844-38DE-3536F27573EE}"/>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9" y="1525455"/>
            <a:ext cx="2888984" cy="16763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858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0" presetClass="entr" presetSubtype="0" fill="hold" nodeType="withEffect">
                                  <p:stCondLst>
                                    <p:cond delay="6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12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24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8" presetClass="emph" presetSubtype="0" repeatCount="indefinite" fill="hold" grpId="0" nodeType="withEffect">
                                  <p:stCondLst>
                                    <p:cond delay="0"/>
                                  </p:stCondLst>
                                  <p:childTnLst>
                                    <p:animRot by="21600000">
                                      <p:cBhvr>
                                        <p:cTn id="20" dur="15000" fill="hold"/>
                                        <p:tgtEl>
                                          <p:spTgt spid="50"/>
                                        </p:tgtEl>
                                        <p:attrNameLst>
                                          <p:attrName>r</p:attrName>
                                        </p:attrNameLst>
                                      </p:cBhvr>
                                    </p:animRot>
                                  </p:childTnLst>
                                </p:cTn>
                              </p:par>
                              <p:par>
                                <p:cTn id="21" presetID="10" presetClass="entr" presetSubtype="0" fill="hold" nodeType="withEffect">
                                  <p:stCondLst>
                                    <p:cond delay="6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descr="Εικόνα που περιέχει ουρανός, υπαίθριος, άτομο, ημέρα&#10;&#10;Περιγραφή που δημιουργήθηκε αυτόματα">
            <a:extLst>
              <a:ext uri="{FF2B5EF4-FFF2-40B4-BE49-F238E27FC236}">
                <a16:creationId xmlns:a16="http://schemas.microsoft.com/office/drawing/2014/main" id="{E1835C02-98A6-9850-C5E0-7DF72527E08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01" r="3901"/>
          <a:stretch>
            <a:fillRect/>
          </a:stretch>
        </p:blipFill>
        <p:spPr>
          <a:xfrm>
            <a:off x="1075626" y="543197"/>
            <a:ext cx="10514231" cy="5524500"/>
          </a:xfrm>
        </p:spPr>
      </p:pic>
      <p:sp>
        <p:nvSpPr>
          <p:cNvPr id="6" name="Rectangle 5">
            <a:extLst>
              <a:ext uri="{FF2B5EF4-FFF2-40B4-BE49-F238E27FC236}">
                <a16:creationId xmlns:a16="http://schemas.microsoft.com/office/drawing/2014/main" id="{A87A5734-6074-4C94-97E1-B1CAF4BCE9AA}"/>
              </a:ext>
            </a:extLst>
          </p:cNvPr>
          <p:cNvSpPr/>
          <p:nvPr/>
        </p:nvSpPr>
        <p:spPr>
          <a:xfrm>
            <a:off x="1018903" y="196389"/>
            <a:ext cx="6257108" cy="874766"/>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12" name="TextBox 11">
            <a:extLst>
              <a:ext uri="{FF2B5EF4-FFF2-40B4-BE49-F238E27FC236}">
                <a16:creationId xmlns:a16="http://schemas.microsoft.com/office/drawing/2014/main" id="{014760F4-EEA8-4BE2-A548-9594CBB3D5D2}"/>
              </a:ext>
            </a:extLst>
          </p:cNvPr>
          <p:cNvSpPr txBox="1"/>
          <p:nvPr/>
        </p:nvSpPr>
        <p:spPr>
          <a:xfrm>
            <a:off x="970816" y="326572"/>
            <a:ext cx="6475011" cy="707886"/>
          </a:xfrm>
          <a:prstGeom prst="rect">
            <a:avLst/>
          </a:prstGeom>
          <a:noFill/>
        </p:spPr>
        <p:txBody>
          <a:bodyPr wrap="square" rtlCol="0">
            <a:spAutoFit/>
          </a:bodyPr>
          <a:lstStyle/>
          <a:p>
            <a:r>
              <a:rPr lang="el-GR" sz="2000" dirty="0">
                <a:latin typeface="+mj-lt"/>
              </a:rPr>
              <a:t>Τριήμερη επίσκεψη στη Νάξο 17-18 Ιουλίου 2021 </a:t>
            </a:r>
          </a:p>
          <a:p>
            <a:r>
              <a:rPr lang="el-GR" sz="2000" dirty="0">
                <a:latin typeface="+mj-lt"/>
              </a:rPr>
              <a:t>Εδώ με το κλιμάκιο της πυροσβεστικής στο </a:t>
            </a:r>
            <a:r>
              <a:rPr lang="el-GR" sz="2000" dirty="0" err="1">
                <a:latin typeface="+mj-lt"/>
              </a:rPr>
              <a:t>Φιλώτι</a:t>
            </a:r>
            <a:endParaRPr lang="el-GR" sz="2000" dirty="0">
              <a:latin typeface="+mj-lt"/>
            </a:endParaRPr>
          </a:p>
        </p:txBody>
      </p:sp>
      <p:pic>
        <p:nvPicPr>
          <p:cNvPr id="10" name="Picture 2" descr="ΣΥΡΙΖΑ Συνασπισμός Ριζοσπαστικής Αριστεράς">
            <a:extLst>
              <a:ext uri="{FF2B5EF4-FFF2-40B4-BE49-F238E27FC236}">
                <a16:creationId xmlns:a16="http://schemas.microsoft.com/office/drawing/2014/main" id="{D508A5EA-8C15-8391-11E9-910E6B5BF4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3412" y="52894"/>
            <a:ext cx="2651131" cy="5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27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8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C628AA6-DA56-4245-9A9A-12E5D8363E51}"/>
              </a:ext>
            </a:extLst>
          </p:cNvPr>
          <p:cNvSpPr txBox="1"/>
          <p:nvPr/>
        </p:nvSpPr>
        <p:spPr>
          <a:xfrm>
            <a:off x="576681" y="460154"/>
            <a:ext cx="4607860" cy="600036"/>
          </a:xfrm>
          <a:prstGeom prst="rect">
            <a:avLst/>
          </a:prstGeom>
          <a:noFill/>
        </p:spPr>
        <p:txBody>
          <a:bodyPr wrap="square" rtlCol="0" anchor="ctr">
            <a:spAutoFit/>
          </a:bodyPr>
          <a:lstStyle/>
          <a:p>
            <a:r>
              <a:rPr lang="el-GR" sz="3299" b="1" dirty="0">
                <a:solidFill>
                  <a:schemeClr val="tx1">
                    <a:lumMod val="90000"/>
                    <a:lumOff val="10000"/>
                  </a:schemeClr>
                </a:solidFill>
                <a:latin typeface="+mj-lt"/>
              </a:rPr>
              <a:t>Περιοδείες στη Νάξο  </a:t>
            </a:r>
          </a:p>
        </p:txBody>
      </p:sp>
      <p:pic>
        <p:nvPicPr>
          <p:cNvPr id="10" name="Picture 2" descr="ΣΥΡΙΖΑ Συνασπισμός Ριζοσπαστικής Αριστεράς">
            <a:extLst>
              <a:ext uri="{FF2B5EF4-FFF2-40B4-BE49-F238E27FC236}">
                <a16:creationId xmlns:a16="http://schemas.microsoft.com/office/drawing/2014/main" id="{CF2E49A9-B21F-4901-59E1-86A456294F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2473" y="531572"/>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2" name="Θέση περιεχομένου 2"/>
          <p:cNvSpPr>
            <a:spLocks noGrp="1"/>
          </p:cNvSpPr>
          <p:nvPr>
            <p:ph idx="1"/>
          </p:nvPr>
        </p:nvSpPr>
        <p:spPr>
          <a:xfrm>
            <a:off x="995082" y="2111188"/>
            <a:ext cx="5930153" cy="2272553"/>
          </a:xfrm>
          <a:solidFill>
            <a:srgbClr val="FC6C68"/>
          </a:solidFill>
        </p:spPr>
        <p:txBody>
          <a:bodyPr rtlCol="0">
            <a:normAutofit/>
          </a:bodyPr>
          <a:lstStyle/>
          <a:p>
            <a:pPr eaLnBrk="1" fontAlgn="auto" hangingPunct="1">
              <a:spcAft>
                <a:spcPts val="0"/>
              </a:spcAft>
              <a:buFont typeface="Arial" pitchFamily="34" charset="0"/>
              <a:buChar char="•"/>
              <a:defRPr/>
            </a:pPr>
            <a:endParaRPr lang="el-GR" dirty="0"/>
          </a:p>
          <a:p>
            <a:pPr algn="just" eaLnBrk="1" fontAlgn="auto" hangingPunct="1">
              <a:spcAft>
                <a:spcPts val="0"/>
              </a:spcAft>
              <a:buFont typeface="Arial" pitchFamily="34" charset="0"/>
              <a:buChar char="•"/>
              <a:defRPr/>
            </a:pPr>
            <a:endParaRPr lang="el-GR" dirty="0"/>
          </a:p>
          <a:p>
            <a:pPr eaLnBrk="1" fontAlgn="auto" hangingPunct="1">
              <a:spcAft>
                <a:spcPts val="0"/>
              </a:spcAft>
              <a:buFont typeface="Arial" pitchFamily="34" charset="0"/>
              <a:buChar char="•"/>
              <a:defRPr/>
            </a:pPr>
            <a:endParaRPr lang="el-GR" dirty="0"/>
          </a:p>
        </p:txBody>
      </p:sp>
      <p:pic>
        <p:nvPicPr>
          <p:cNvPr id="15" name="Picture 8" descr="Τσίπρας από Νάξο: Η ύφεση θα είναι τρομακτική"/>
          <p:cNvPicPr>
            <a:picLocks noChangeAspect="1" noChangeArrowheads="1"/>
          </p:cNvPicPr>
          <p:nvPr/>
        </p:nvPicPr>
        <p:blipFill>
          <a:blip r:embed="rId3" cstate="print"/>
          <a:srcRect/>
          <a:stretch>
            <a:fillRect/>
          </a:stretch>
        </p:blipFill>
        <p:spPr bwMode="auto">
          <a:xfrm>
            <a:off x="6801136" y="1293223"/>
            <a:ext cx="4302294" cy="2874056"/>
          </a:xfrm>
          <a:prstGeom prst="rect">
            <a:avLst/>
          </a:prstGeom>
          <a:noFill/>
          <a:ln w="9525">
            <a:noFill/>
            <a:miter lim="800000"/>
            <a:headEnd/>
            <a:tailEnd/>
          </a:ln>
        </p:spPr>
      </p:pic>
      <p:sp>
        <p:nvSpPr>
          <p:cNvPr id="16" name="Rectangle 94">
            <a:extLst>
              <a:ext uri="{FF2B5EF4-FFF2-40B4-BE49-F238E27FC236}">
                <a16:creationId xmlns:a16="http://schemas.microsoft.com/office/drawing/2014/main" id="{9552F708-0313-4114-9421-FA19D121DE86}"/>
              </a:ext>
            </a:extLst>
          </p:cNvPr>
          <p:cNvSpPr/>
          <p:nvPr/>
        </p:nvSpPr>
        <p:spPr>
          <a:xfrm>
            <a:off x="515983" y="1198570"/>
            <a:ext cx="6126480" cy="2476992"/>
          </a:xfrm>
          <a:prstGeom prst="rect">
            <a:avLst/>
          </a:prstGeom>
          <a:solidFill>
            <a:srgbClr val="F1131E">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tabLst>
                <a:tab pos="2424113" algn="l"/>
              </a:tabLst>
              <a:defRPr/>
            </a:pPr>
            <a:r>
              <a:rPr lang="el-GR" sz="2400" dirty="0">
                <a:solidFill>
                  <a:schemeClr val="bg1"/>
                </a:solidFill>
                <a:latin typeface="+mj-lt"/>
              </a:rPr>
              <a:t>Περιοδεία  Προέδρου ΣΥΡΙΖΑ Π.Σ</a:t>
            </a:r>
          </a:p>
          <a:p>
            <a:pPr marL="457200" indent="-457200">
              <a:spcAft>
                <a:spcPts val="1200"/>
              </a:spcAft>
              <a:tabLst>
                <a:tab pos="2424113" algn="l"/>
              </a:tabLst>
              <a:defRPr/>
            </a:pPr>
            <a:r>
              <a:rPr lang="el-GR" sz="2400" dirty="0">
                <a:solidFill>
                  <a:schemeClr val="bg1"/>
                </a:solidFill>
                <a:latin typeface="+mj-lt"/>
              </a:rPr>
              <a:t> </a:t>
            </a:r>
            <a:r>
              <a:rPr lang="el-GR" sz="2400" b="1" dirty="0">
                <a:solidFill>
                  <a:schemeClr val="bg1"/>
                </a:solidFill>
                <a:latin typeface="+mj-lt"/>
              </a:rPr>
              <a:t>Αλ. </a:t>
            </a:r>
            <a:r>
              <a:rPr lang="el-GR" sz="2400" b="1" dirty="0" err="1">
                <a:solidFill>
                  <a:schemeClr val="bg1"/>
                </a:solidFill>
                <a:latin typeface="+mj-lt"/>
              </a:rPr>
              <a:t>Τσίπρα</a:t>
            </a:r>
            <a:r>
              <a:rPr lang="el-GR" sz="2400" b="1" dirty="0">
                <a:solidFill>
                  <a:schemeClr val="bg1"/>
                </a:solidFill>
                <a:latin typeface="+mj-lt"/>
              </a:rPr>
              <a:t> Ιούλιο του 2020  </a:t>
            </a:r>
          </a:p>
          <a:p>
            <a:pPr marL="457200" indent="-457200">
              <a:spcAft>
                <a:spcPts val="1200"/>
              </a:spcAft>
              <a:tabLst>
                <a:tab pos="2424113" algn="l"/>
              </a:tabLst>
              <a:defRPr/>
            </a:pPr>
            <a:r>
              <a:rPr lang="el-GR" sz="2400" dirty="0">
                <a:solidFill>
                  <a:schemeClr val="bg1"/>
                </a:solidFill>
                <a:latin typeface="+mj-lt"/>
              </a:rPr>
              <a:t>Περιοδείες του Νίκου </a:t>
            </a:r>
            <a:r>
              <a:rPr lang="el-GR" sz="2400" dirty="0" err="1">
                <a:solidFill>
                  <a:schemeClr val="bg1"/>
                </a:solidFill>
                <a:latin typeface="+mj-lt"/>
              </a:rPr>
              <a:t>Συρμαλένιου</a:t>
            </a:r>
            <a:endParaRPr lang="el-GR" sz="2400" dirty="0">
              <a:solidFill>
                <a:schemeClr val="bg1"/>
              </a:solidFill>
              <a:latin typeface="+mj-lt"/>
            </a:endParaRPr>
          </a:p>
        </p:txBody>
      </p:sp>
      <p:sp>
        <p:nvSpPr>
          <p:cNvPr id="11" name="Rectangle 21">
            <a:extLst>
              <a:ext uri="{FF2B5EF4-FFF2-40B4-BE49-F238E27FC236}">
                <a16:creationId xmlns:a16="http://schemas.microsoft.com/office/drawing/2014/main" id="{D8158B33-9E1E-77CB-0690-2F71D7B3B8AA}"/>
              </a:ext>
            </a:extLst>
          </p:cNvPr>
          <p:cNvSpPr/>
          <p:nvPr/>
        </p:nvSpPr>
        <p:spPr>
          <a:xfrm>
            <a:off x="11320274"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9218" name="AutoShape 2"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0" name="AutoShape 4"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2" name="AutoShape 6" descr="https://attachment.outlook.live.net/owa/MSA%3Ae.dimo%40hotmail.com/service.svc/s/GetAttachmentThumbnail?id=AQMkADAwATZiZmYAZC05ZTEyLWE1NDgtMDACLTAwCgBGAAADMnu9ikX350ax5MjZ3kwpdAcAcGYbxYGHr0%2BDnr43ujpcugAAAgEMAAAAZW378ZHEUUKP3maRUP5EIwAE902P1wAAAAESABAADg3jXv%2BaPUOpVVKjQMBBsw%3D%3D&amp;thumbnailType=2&amp;isc=1&amp;token=eyJhbGciOiJSUzI1NiIsImtpZCI6IkZBRDY1NDI2MkM2QUYyOTYxQUExRThDQUI3OEZGMUIyNzBFNzA3RTkiLCJ0eXAiOiJKV1QiLCJ4NXQiOiItdFpVSml4cThwWWFvZWpLdDRfeHNuRG5CLWsifQ.eyJvcmlnaW4iOiJodHRwczovL291dGxvb2subGl2ZS5jb20iLCJ1YyI6IjEyYmVjOWM4YjI2MDQ0OGNiMDQxYmI0NjYwZWM4NjVi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Mjg5NTY4LCJleHAiOjE2NTcyOTAxNjgsImlzcyI6IjAwMDAwMDAyLTAwMDAtMGZmMS1jZTAwLTAwMDAwMDAwMDAwMEA4NGRmOWU3Zi1lOWY2LTQwYWYtYjQzNS1hYWFhYWFhYWFhYWEiLCJhdWQiOiIwMDAwMDAwMi0wMDAwLTBmZjEtY2UwMC0wMDAwMDAwMDAwMDAvYXR0YWNobWVudC5vdXRsb29rLmxpdmUubmV0QDg0ZGY5ZTdmLWU5ZjYtNDBhZi1iNDM1LWFhYWFhYWFhYWFhYSIsImhhcHAiOiJvd2EifQ.M1ifD9bl3VvvmkTvWxd96Vn2uch_YVdxYPHV5q8lkajAh2LK4DjQ9h0rGrDtgdA5LuuThZxtIKDptrMWUZ6wGoCxwcfwk1co8nR6U9WMcTvgSYD9ERml7g5NpQZ1bjMQ9s904aZqk-R1p1_Uc-QprMQb8SIBDvq_CNZx_j12KvqemZ_teVq7HpKyVWIbbd5sSIgHlN7UfQTQKjG0altLfimU_-guS4STovmR6vQegX40Qn1cB5yvOTo3kFUY-HkIM5wt0yng9JF5zKsMjGt9yiqt-PWmy0a5a5sly_Moc2Tw4XZT_K5Q9mTOLUx9OJvn_2yU49fjC36h12skURhPnw&amp;X-OWA-CANARY=30JpQQw7MEeFoD0Blf3j-RDTzW_sYNoY7X1fo0DuWoJxmaAS75JTGxEwlZEeDzLtJQYcUakN1_8.&amp;owa=outlook.live.com&amp;scriptVer=20220701004.10&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4" name="AutoShape 8" descr="https://attachment.outlook.live.net/owa/MSA%3Ae.dimo%40hotmail.com/service.svc/s/GetAttachmentThumbnail?id=AQMkADAwATZiZmYAZC05ZTEyLWE1NDgtMDACLTAwCgBGAAADMnu9ikX350ax5MjZ3kwpdAcAcGYbxYGHr0%2BDnr43ujpcugAAAgEMAAAAZW378ZHEUUKP3maRUP5EIwAE902P1wAAAAESABAADg3jXv%2BaPUOpVVKjQMBBsw%3D%3D&amp;thumbnailType=2&amp;isc=1&amp;token=eyJhbGciOiJSUzI1NiIsImtpZCI6IkZBRDY1NDI2MkM2QUYyOTYxQUExRThDQUI3OEZGMUIyNzBFNzA3RTkiLCJ0eXAiOiJKV1QiLCJ4NXQiOiItdFpVSml4cThwWWFvZWpLdDRfeHNuRG5CLWsifQ.eyJvcmlnaW4iOiJodHRwczovL291dGxvb2subGl2ZS5jb20iLCJ1YyI6IjEyYmVjOWM4YjI2MDQ0OGNiMDQxYmI0NjYwZWM4NjVi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Mjg5ODMzLCJleHAiOjE2NTcyOTA0MzMsImlzcyI6IjAwMDAwMDAyLTAwMDAtMGZmMS1jZTAwLTAwMDAwMDAwMDAwMEA4NGRmOWU3Zi1lOWY2LTQwYWYtYjQzNS1hYWFhYWFhYWFhYWEiLCJhdWQiOiIwMDAwMDAwMi0wMDAwLTBmZjEtY2UwMC0wMDAwMDAwMDAwMDAvYXR0YWNobWVudC5vdXRsb29rLmxpdmUubmV0QDg0ZGY5ZTdmLWU5ZjYtNDBhZi1iNDM1LWFhYWFhYWFhYWFhYSIsImhhcHAiOiJvd2EifQ.bEZ_FCChPyeFITiX2AxbJExrG0hXZGqKvSfniGMNvldmr3JqNOyUzHZWQH1sVs3A7lasT7aUwVfio7huT86tOc9nY900LxwwWPMz9Rp4dn43bBo7uD2C5OD8lb9bjcNyMh_6WMGxyu-hWiXEz4-JrziEAcv4YkCk9rVwIJNEohN12SkjRTXS4ahFJpVUW9N7hfQ5Im-4MZBgZx-1LqXMMnKw674IPgGCnitMijwgkx5zyCnVaaeFuPlL11kjk63691JbKFiZGFTxf6SzYVvk0hL_V1JPg23ButDZikzsClR6TQOiuc_fi4UPa8re_5bVMDopQ4cLTOGdHAcQ9suMxg&amp;X-OWA-CANARY=30JpQQw7MEeFoD0Blf3j-RDTzW_sYNoY7X1fo0DuWoJxmaAS75JTGxEwlZEeDzLtJQYcUakN1_8.&amp;owa=outlook.live.com&amp;scriptVer=20220701004.10&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6" name="AutoShape 10"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8" name="AutoShape 12" descr="https://attachment.outlook.live.net/owa/MSA%3Ae.dimo%40hotmail.com/service.svc/s/GetAttachmentThumbnail?id=AQMkADAwATZiZmYAZC05ZTEyLWE1NDgtMDACLTAwCgBGAAADMnu9ikX350ax5MjZ3kwpdAcAcGYbxYGHr0%2BDnr43ujpcugAAAgEMAAAAZW378ZHEUUKP3maRUP5EIwAE902P1wAAAAESABAADg3jXv%2BaPUOpVVKjQMBBsw%3D%3D&amp;thumbnailType=2&amp;isc=1&amp;token=eyJhbGciOiJSUzI1NiIsImtpZCI6IkZBRDY1NDI2MkM2QUYyOTYxQUExRThDQUI3OEZGMUIyNzBFNzA3RTkiLCJ0eXAiOiJKV1QiLCJ4NXQiOiItdFpVSml4cThwWWFvZWpLdDRfeHNuRG5CLWsifQ.eyJvcmlnaW4iOiJodHRwczovL291dGxvb2subGl2ZS5jb20iLCJ1YyI6IjEyYmVjOWM4YjI2MDQ0OGNiMDQxYmI0NjYwZWM4NjVi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MjkwMTMyLCJleHAiOjE2NTcyOTA3MzIsImlzcyI6IjAwMDAwMDAyLTAwMDAtMGZmMS1jZTAwLTAwMDAwMDAwMDAwMEA4NGRmOWU3Zi1lOWY2LTQwYWYtYjQzNS1hYWFhYWFhYWFhYWEiLCJhdWQiOiIwMDAwMDAwMi0wMDAwLTBmZjEtY2UwMC0wMDAwMDAwMDAwMDAvYXR0YWNobWVudC5vdXRsb29rLmxpdmUubmV0QDg0ZGY5ZTdmLWU5ZjYtNDBhZi1iNDM1LWFhYWFhYWFhYWFhYSIsImhhcHAiOiJvd2EifQ.b47KxbwQicj6Co-gXWaOCXYR3IkMveSbwCFnPqup5babdBO_urFetmXjfDt41x-hqBUJmyGJJLxvSmWfb65gZsYCIH-lHdTTUOmps8vzgf9j_ULOQ1rbwrZ81Vu0UF4XMiVxOKnhQdT3Dxg5Avde7uu0L30j9xpOFwxAo-EGowW1PneuG3Q4vWFKYgB0KvwcyQdw_fqHp0YpegU7hENGkSf5h3yF61uqgvxKfcrMfcvmx4X3Oar0vH3JA8bi1CV9IADCkj-5tTBrAKSOtHEUW4bXlGNSaKzrkPUouBg0v4lXbekkNFtavVuOPbzcOooaJMAzB2ux_fcJR799UKVOiA&amp;X-OWA-CANARY=TtMU6SiJo0Oo6uGleW4O7hBcMkHtYNoYCWmTmIV1LYx2KQmVgBZrHWvZUMZp9yCSDHcdUhpmMfg.&amp;owa=outlook.live.com&amp;scriptVer=20220701004.10&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30" name="AutoShape 14" descr="https://attachment.outlook.live.net/owa/MSA%3Ae.dimo%40hotmail.com/service.svc/s/GetAttachmentThumbnail?id=AQMkADAwATZiZmYAZC05ZTEyLWE1NDgtMDACLTAwCgBGAAADMnu9ikX350ax5MjZ3kwpdAcAcGYbxYGHr0%2BDnr43ujpcugAAAgEMAAAAZW378ZHEUUKP3maRUP5EIwAE902P1wAAAAESABAADg3jXv%2BaPUOpVVKjQMBBsw%3D%3D&amp;thumbnailType=2&amp;isc=1&amp;token=eyJhbGciOiJSUzI1NiIsImtpZCI6IkZBRDY1NDI2MkM2QUYyOTYxQUExRThDQUI3OEZGMUIyNzBFNzA3RTkiLCJ0eXAiOiJKV1QiLCJ4NXQiOiItdFpVSml4cThwWWFvZWpLdDRfeHNuRG5CLWsifQ.eyJvcmlnaW4iOiJodHRwczovL291dGxvb2subGl2ZS5jb20iLCJ1YyI6IjEyYmVjOWM4YjI2MDQ0OGNiMDQxYmI0NjYwZWM4NjVi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MjkwMTMyLCJleHAiOjE2NTcyOTA3MzIsImlzcyI6IjAwMDAwMDAyLTAwMDAtMGZmMS1jZTAwLTAwMDAwMDAwMDAwMEA4NGRmOWU3Zi1lOWY2LTQwYWYtYjQzNS1hYWFhYWFhYWFhYWEiLCJhdWQiOiIwMDAwMDAwMi0wMDAwLTBmZjEtY2UwMC0wMDAwMDAwMDAwMDAvYXR0YWNobWVudC5vdXRsb29rLmxpdmUubmV0QDg0ZGY5ZTdmLWU5ZjYtNDBhZi1iNDM1LWFhYWFhYWFhYWFhYSIsImhhcHAiOiJvd2EifQ.b47KxbwQicj6Co-gXWaOCXYR3IkMveSbwCFnPqup5babdBO_urFetmXjfDt41x-hqBUJmyGJJLxvSmWfb65gZsYCIH-lHdTTUOmps8vzgf9j_ULOQ1rbwrZ81Vu0UF4XMiVxOKnhQdT3Dxg5Avde7uu0L30j9xpOFwxAo-EGowW1PneuG3Q4vWFKYgB0KvwcyQdw_fqHp0YpegU7hENGkSf5h3yF61uqgvxKfcrMfcvmx4X3Oar0vH3JA8bi1CV9IADCkj-5tTBrAKSOtHEUW4bXlGNSaKzrkPUouBg0v4lXbekkNFtavVuOPbzcOooaJMAzB2ux_fcJR799UKVOiA&amp;X-OWA-CANARY=TtMU6SiJo0Oo6uGleW4O7hBcMkHtYNoYCWmTmIV1LYx2KQmVgBZrHWvZUMZp9yCSDHcdUhpmMfg.&amp;owa=outlook.live.com&amp;scriptVer=20220701004.10&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231" name="Picture 15" descr="C:\Users\Administrator\Desktop\thumbnail_DSC03883.jpeg.jpg"/>
          <p:cNvPicPr>
            <a:picLocks noChangeAspect="1" noChangeArrowheads="1"/>
          </p:cNvPicPr>
          <p:nvPr/>
        </p:nvPicPr>
        <p:blipFill>
          <a:blip r:embed="rId4" cstate="print"/>
          <a:srcRect/>
          <a:stretch>
            <a:fillRect/>
          </a:stretch>
        </p:blipFill>
        <p:spPr bwMode="auto">
          <a:xfrm>
            <a:off x="1453243" y="3743326"/>
            <a:ext cx="3941716" cy="2956287"/>
          </a:xfrm>
          <a:prstGeom prst="rect">
            <a:avLst/>
          </a:prstGeom>
          <a:noFill/>
        </p:spPr>
      </p:pic>
      <p:pic>
        <p:nvPicPr>
          <p:cNvPr id="9232" name="Picture 16"/>
          <p:cNvPicPr>
            <a:picLocks noChangeAspect="1" noChangeArrowheads="1"/>
          </p:cNvPicPr>
          <p:nvPr/>
        </p:nvPicPr>
        <p:blipFill>
          <a:blip r:embed="rId5" cstate="print"/>
          <a:srcRect/>
          <a:stretch>
            <a:fillRect/>
          </a:stretch>
        </p:blipFill>
        <p:spPr bwMode="auto">
          <a:xfrm>
            <a:off x="6884126" y="4314007"/>
            <a:ext cx="4180115" cy="2366010"/>
          </a:xfrm>
          <a:prstGeom prst="rect">
            <a:avLst/>
          </a:prstGeom>
          <a:noFill/>
          <a:ln w="9525">
            <a:noFill/>
            <a:miter lim="800000"/>
            <a:headEnd/>
            <a:tailEnd/>
          </a:ln>
        </p:spPr>
      </p:pic>
    </p:spTree>
    <p:extLst>
      <p:ext uri="{BB962C8B-B14F-4D97-AF65-F5344CB8AC3E}">
        <p14:creationId xmlns:p14="http://schemas.microsoft.com/office/powerpoint/2010/main" val="4231818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iterate type="lt">
                                    <p:tmPct val="10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p:cNvPicPr>
            <a:picLocks noChangeAspect="1" noChangeArrowheads="1"/>
          </p:cNvPicPr>
          <p:nvPr/>
        </p:nvPicPr>
        <p:blipFill>
          <a:blip r:embed="rId2" cstate="print"/>
          <a:srcRect/>
          <a:stretch>
            <a:fillRect/>
          </a:stretch>
        </p:blipFill>
        <p:spPr bwMode="auto">
          <a:xfrm>
            <a:off x="691243" y="383176"/>
            <a:ext cx="5304608" cy="2652304"/>
          </a:xfrm>
          <a:prstGeom prst="rect">
            <a:avLst/>
          </a:prstGeom>
          <a:noFill/>
          <a:ln w="9525">
            <a:noFill/>
            <a:miter lim="800000"/>
            <a:headEnd/>
            <a:tailEnd/>
          </a:ln>
        </p:spPr>
      </p:pic>
      <p:sp>
        <p:nvSpPr>
          <p:cNvPr id="187398" name="AutoShape 6"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87399" name="Picture 7"/>
          <p:cNvPicPr>
            <a:picLocks noChangeAspect="1" noChangeArrowheads="1"/>
          </p:cNvPicPr>
          <p:nvPr/>
        </p:nvPicPr>
        <p:blipFill>
          <a:blip r:embed="rId3" cstate="print"/>
          <a:srcRect/>
          <a:stretch>
            <a:fillRect/>
          </a:stretch>
        </p:blipFill>
        <p:spPr bwMode="auto">
          <a:xfrm>
            <a:off x="6399813" y="422908"/>
            <a:ext cx="4638301" cy="2555424"/>
          </a:xfrm>
          <a:prstGeom prst="rect">
            <a:avLst/>
          </a:prstGeom>
          <a:noFill/>
          <a:ln w="9525">
            <a:noFill/>
            <a:miter lim="800000"/>
            <a:headEnd/>
            <a:tailEnd/>
          </a:ln>
        </p:spPr>
      </p:pic>
      <p:pic>
        <p:nvPicPr>
          <p:cNvPr id="187400" name="Picture 8"/>
          <p:cNvPicPr>
            <a:picLocks noChangeAspect="1" noChangeArrowheads="1"/>
          </p:cNvPicPr>
          <p:nvPr/>
        </p:nvPicPr>
        <p:blipFill>
          <a:blip r:embed="rId4" cstate="print"/>
          <a:srcRect/>
          <a:stretch>
            <a:fillRect/>
          </a:stretch>
        </p:blipFill>
        <p:spPr bwMode="auto">
          <a:xfrm>
            <a:off x="3004458" y="3446961"/>
            <a:ext cx="6283234" cy="3141617"/>
          </a:xfrm>
          <a:prstGeom prst="rect">
            <a:avLst/>
          </a:prstGeom>
          <a:noFill/>
          <a:ln w="9525">
            <a:noFill/>
            <a:miter lim="800000"/>
            <a:headEnd/>
            <a:tailEnd/>
          </a:ln>
        </p:spPr>
      </p:pic>
      <p:sp>
        <p:nvSpPr>
          <p:cNvPr id="10" name="Rectangle 21">
            <a:extLst>
              <a:ext uri="{FF2B5EF4-FFF2-40B4-BE49-F238E27FC236}">
                <a16:creationId xmlns:a16="http://schemas.microsoft.com/office/drawing/2014/main" id="{D8158B33-9E1E-77CB-0690-2F71D7B3B8AA}"/>
              </a:ext>
            </a:extLst>
          </p:cNvPr>
          <p:cNvSpPr/>
          <p:nvPr/>
        </p:nvSpPr>
        <p:spPr>
          <a:xfrm>
            <a:off x="11503154"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1D4CCE5A-00E8-47F1-BAEF-7B7BD96A6127}"/>
              </a:ext>
            </a:extLst>
          </p:cNvPr>
          <p:cNvSpPr/>
          <p:nvPr/>
        </p:nvSpPr>
        <p:spPr>
          <a:xfrm>
            <a:off x="3709766" y="1638524"/>
            <a:ext cx="3056311" cy="3056311"/>
          </a:xfrm>
          <a:prstGeom prst="arc">
            <a:avLst>
              <a:gd name="adj1" fmla="val 16200000"/>
              <a:gd name="adj2" fmla="val 16151201"/>
            </a:avLst>
          </a:prstGeom>
          <a:ln w="3175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D1220"/>
              </a:solidFill>
              <a:effectLst/>
              <a:uLnTx/>
              <a:uFillTx/>
              <a:latin typeface="Calibri"/>
              <a:ea typeface="+mn-ea"/>
              <a:cs typeface="+mn-cs"/>
            </a:endParaRPr>
          </a:p>
        </p:txBody>
      </p:sp>
      <p:sp>
        <p:nvSpPr>
          <p:cNvPr id="3" name="Arc 2">
            <a:extLst>
              <a:ext uri="{FF2B5EF4-FFF2-40B4-BE49-F238E27FC236}">
                <a16:creationId xmlns:a16="http://schemas.microsoft.com/office/drawing/2014/main" id="{DE813776-FBC5-4B0B-AD28-FC35D8A10776}"/>
              </a:ext>
            </a:extLst>
          </p:cNvPr>
          <p:cNvSpPr/>
          <p:nvPr/>
        </p:nvSpPr>
        <p:spPr>
          <a:xfrm>
            <a:off x="3739850" y="1633562"/>
            <a:ext cx="3056311" cy="3056311"/>
          </a:xfrm>
          <a:prstGeom prst="arc">
            <a:avLst>
              <a:gd name="adj1" fmla="val 16200000"/>
              <a:gd name="adj2" fmla="val 10624012"/>
            </a:avLst>
          </a:prstGeom>
          <a:ln w="317500" cap="rnd">
            <a:solidFill>
              <a:srgbClr val="FAA8AC"/>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D1220"/>
              </a:solidFill>
              <a:effectLst/>
              <a:uLnTx/>
              <a:uFillTx/>
              <a:latin typeface="Calibri"/>
              <a:ea typeface="+mn-ea"/>
              <a:cs typeface="+mn-cs"/>
            </a:endParaRPr>
          </a:p>
        </p:txBody>
      </p:sp>
      <p:sp>
        <p:nvSpPr>
          <p:cNvPr id="5" name="Arc 4">
            <a:extLst>
              <a:ext uri="{FF2B5EF4-FFF2-40B4-BE49-F238E27FC236}">
                <a16:creationId xmlns:a16="http://schemas.microsoft.com/office/drawing/2014/main" id="{41C63942-CB25-45AC-841E-0B66A62B091E}"/>
              </a:ext>
            </a:extLst>
          </p:cNvPr>
          <p:cNvSpPr/>
          <p:nvPr/>
        </p:nvSpPr>
        <p:spPr>
          <a:xfrm>
            <a:off x="3689875" y="1618667"/>
            <a:ext cx="3056311" cy="3056311"/>
          </a:xfrm>
          <a:prstGeom prst="arc">
            <a:avLst>
              <a:gd name="adj1" fmla="val 16200000"/>
              <a:gd name="adj2" fmla="val 8665297"/>
            </a:avLst>
          </a:prstGeom>
          <a:ln w="317500" cap="rnd">
            <a:solidFill>
              <a:srgbClr val="FC6C68"/>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D1220"/>
              </a:solidFill>
              <a:effectLst/>
              <a:uLnTx/>
              <a:uFillTx/>
              <a:latin typeface="Calibri"/>
              <a:ea typeface="+mn-ea"/>
              <a:cs typeface="+mn-cs"/>
            </a:endParaRPr>
          </a:p>
        </p:txBody>
      </p:sp>
      <p:sp>
        <p:nvSpPr>
          <p:cNvPr id="7" name="Arc 6">
            <a:extLst>
              <a:ext uri="{FF2B5EF4-FFF2-40B4-BE49-F238E27FC236}">
                <a16:creationId xmlns:a16="http://schemas.microsoft.com/office/drawing/2014/main" id="{6C00B81A-942E-4FB5-AFEA-6F3125D7501C}"/>
              </a:ext>
            </a:extLst>
          </p:cNvPr>
          <p:cNvSpPr/>
          <p:nvPr/>
        </p:nvSpPr>
        <p:spPr>
          <a:xfrm>
            <a:off x="3709766" y="1633562"/>
            <a:ext cx="3056311" cy="3056311"/>
          </a:xfrm>
          <a:prstGeom prst="arc">
            <a:avLst>
              <a:gd name="adj1" fmla="val 16200000"/>
              <a:gd name="adj2" fmla="val 3912740"/>
            </a:avLst>
          </a:prstGeom>
          <a:ln w="317500" cap="rnd">
            <a:solidFill>
              <a:srgbClr val="F22A34"/>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D122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A04E307-B494-430C-A2E9-11A45E9BC2EF}"/>
              </a:ext>
            </a:extLst>
          </p:cNvPr>
          <p:cNvSpPr txBox="1"/>
          <p:nvPr/>
        </p:nvSpPr>
        <p:spPr>
          <a:xfrm>
            <a:off x="878330" y="4271269"/>
            <a:ext cx="2351008" cy="923073"/>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699" b="0" i="0" u="none" strike="noStrike" kern="1200" cap="none" spc="0" normalizeH="0" baseline="0" noProof="0" dirty="0">
                <a:ln>
                  <a:noFill/>
                </a:ln>
                <a:solidFill>
                  <a:srgbClr val="0D1220">
                    <a:alpha val="74000"/>
                  </a:srgbClr>
                </a:solidFill>
                <a:effectLst/>
                <a:uLnTx/>
                <a:uFillTx/>
                <a:latin typeface="Century Gothic"/>
                <a:ea typeface="+mn-ea"/>
                <a:cs typeface="+mn-cs"/>
              </a:rPr>
              <a:t>Συγκεκριμένα για τη </a:t>
            </a:r>
            <a:r>
              <a:rPr kumimoji="0" lang="el-GR" sz="2699" b="1" i="0" u="none" strike="noStrike" kern="1200" cap="none" spc="0" normalizeH="0" baseline="0" noProof="0" dirty="0">
                <a:ln>
                  <a:noFill/>
                </a:ln>
                <a:solidFill>
                  <a:srgbClr val="0D1220">
                    <a:alpha val="74000"/>
                  </a:srgbClr>
                </a:solidFill>
                <a:effectLst/>
                <a:uLnTx/>
                <a:uFillTx/>
                <a:latin typeface="Century Gothic"/>
                <a:ea typeface="+mn-ea"/>
                <a:cs typeface="+mn-cs"/>
              </a:rPr>
              <a:t>Νάξο</a:t>
            </a:r>
            <a:r>
              <a:rPr kumimoji="0" lang="el-GR" sz="2699" b="0" i="0" u="none" strike="noStrike" kern="1200" cap="none" spc="0" normalizeH="0" baseline="0" noProof="0" dirty="0">
                <a:ln>
                  <a:noFill/>
                </a:ln>
                <a:solidFill>
                  <a:srgbClr val="0D1220">
                    <a:alpha val="74000"/>
                  </a:srgbClr>
                </a:solidFill>
                <a:effectLst/>
                <a:uLnTx/>
                <a:uFillTx/>
                <a:latin typeface="Century Gothic"/>
                <a:ea typeface="+mn-ea"/>
                <a:cs typeface="+mn-cs"/>
              </a:rPr>
              <a:t> </a:t>
            </a:r>
            <a:endParaRPr kumimoji="0" lang="en-US" sz="2699" b="0" i="0" u="none" strike="noStrike" kern="1200" cap="none" spc="0" normalizeH="0" baseline="0" noProof="0" dirty="0">
              <a:ln>
                <a:noFill/>
              </a:ln>
              <a:solidFill>
                <a:srgbClr val="0D1220">
                  <a:alpha val="74000"/>
                </a:srgbClr>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2DA60F0F-8A50-495F-9B08-AC073A7BB9AA}"/>
              </a:ext>
            </a:extLst>
          </p:cNvPr>
          <p:cNvSpPr txBox="1"/>
          <p:nvPr/>
        </p:nvSpPr>
        <p:spPr>
          <a:xfrm>
            <a:off x="4057706" y="2623849"/>
            <a:ext cx="2541081" cy="156966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D1220"/>
                </a:solidFill>
                <a:effectLst/>
                <a:uLnTx/>
                <a:uFillTx/>
                <a:latin typeface="Microsoft JhengHei UI" panose="020B0604030504040204" pitchFamily="34" charset="-120"/>
                <a:ea typeface="Microsoft JhengHei UI" panose="020B0604030504040204" pitchFamily="34" charset="-120"/>
              </a:rPr>
              <a:t>Για την Παιδεία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1220"/>
                </a:solidFill>
                <a:effectLst/>
                <a:uLnTx/>
                <a:uFillTx/>
                <a:latin typeface="Microsoft JhengHei UI" panose="020B0604030504040204" pitchFamily="34" charset="-120"/>
                <a:ea typeface="Microsoft JhengHei UI" panose="020B0604030504040204" pitchFamily="34" charset="-120"/>
              </a:rPr>
              <a:t>&amp; </a:t>
            </a:r>
            <a:endParaRPr kumimoji="0" lang="el-GR" sz="2400" b="0" i="0" u="none" strike="noStrike" kern="1200" cap="none" spc="0" normalizeH="0" baseline="0" noProof="0" dirty="0">
              <a:ln>
                <a:noFill/>
              </a:ln>
              <a:solidFill>
                <a:srgbClr val="0D1220"/>
              </a:solidFill>
              <a:effectLst/>
              <a:uLnTx/>
              <a:uFillTx/>
              <a:latin typeface="Microsoft JhengHei UI" panose="020B0604030504040204" pitchFamily="34" charset="-120"/>
              <a:ea typeface="Microsoft JhengHei UI" panose="020B0604030504040204" pitchFamily="34" charset="-12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D1220"/>
                </a:solidFill>
                <a:effectLst/>
                <a:uLnTx/>
                <a:uFillTx/>
                <a:latin typeface="Microsoft JhengHei UI" panose="020B0604030504040204" pitchFamily="34" charset="-120"/>
                <a:ea typeface="Microsoft JhengHei UI" panose="020B0604030504040204" pitchFamily="34" charset="-120"/>
              </a:rPr>
              <a:t>την Έρευνα </a:t>
            </a:r>
            <a:br>
              <a:rPr kumimoji="0" lang="el-GR" sz="2400" b="0" i="0" u="none" strike="noStrike" kern="1200" cap="none" spc="0" normalizeH="0" baseline="0" noProof="0" dirty="0">
                <a:ln>
                  <a:noFill/>
                </a:ln>
                <a:solidFill>
                  <a:srgbClr val="0D1220"/>
                </a:solidFill>
                <a:effectLst/>
                <a:uLnTx/>
                <a:uFillTx/>
                <a:latin typeface="Microsoft JhengHei UI" panose="020B0604030504040204" pitchFamily="34" charset="-120"/>
                <a:ea typeface="Microsoft JhengHei UI" panose="020B0604030504040204" pitchFamily="34" charset="-120"/>
              </a:rPr>
            </a:br>
            <a:endParaRPr kumimoji="0" lang="en-US" sz="2400" b="0" i="0" u="none" strike="noStrike" kern="1200" cap="none" spc="0" normalizeH="0" baseline="0" noProof="0" dirty="0">
              <a:ln>
                <a:noFill/>
              </a:ln>
              <a:solidFill>
                <a:srgbClr val="0D1220"/>
              </a:solidFill>
              <a:effectLst/>
              <a:uLnTx/>
              <a:uFillTx/>
              <a:latin typeface="Microsoft JhengHei UI" panose="020B0604030504040204" pitchFamily="34" charset="-120"/>
              <a:ea typeface="Microsoft JhengHei UI" panose="020B0604030504040204" pitchFamily="34" charset="-120"/>
            </a:endParaRPr>
          </a:p>
        </p:txBody>
      </p:sp>
      <p:grpSp>
        <p:nvGrpSpPr>
          <p:cNvPr id="30" name="Group 29">
            <a:extLst>
              <a:ext uri="{FF2B5EF4-FFF2-40B4-BE49-F238E27FC236}">
                <a16:creationId xmlns:a16="http://schemas.microsoft.com/office/drawing/2014/main" id="{A3A78D89-7EA1-4727-8A90-B9608BD50190}"/>
              </a:ext>
            </a:extLst>
          </p:cNvPr>
          <p:cNvGrpSpPr/>
          <p:nvPr/>
        </p:nvGrpSpPr>
        <p:grpSpPr>
          <a:xfrm>
            <a:off x="7329335" y="879714"/>
            <a:ext cx="3984335" cy="4255411"/>
            <a:chOff x="16617808" y="2755913"/>
            <a:chExt cx="7142803" cy="8511930"/>
          </a:xfrm>
        </p:grpSpPr>
        <p:grpSp>
          <p:nvGrpSpPr>
            <p:cNvPr id="29" name="Group 28">
              <a:extLst>
                <a:ext uri="{FF2B5EF4-FFF2-40B4-BE49-F238E27FC236}">
                  <a16:creationId xmlns:a16="http://schemas.microsoft.com/office/drawing/2014/main" id="{220406DC-206F-48A0-970C-6C17178405F1}"/>
                </a:ext>
              </a:extLst>
            </p:cNvPr>
            <p:cNvGrpSpPr/>
            <p:nvPr/>
          </p:nvGrpSpPr>
          <p:grpSpPr>
            <a:xfrm>
              <a:off x="16617808" y="2755913"/>
              <a:ext cx="6529304" cy="1785337"/>
              <a:chOff x="16617808" y="2755913"/>
              <a:chExt cx="6529304" cy="1785337"/>
            </a:xfrm>
          </p:grpSpPr>
          <p:sp>
            <p:nvSpPr>
              <p:cNvPr id="18" name="Oval 17">
                <a:extLst>
                  <a:ext uri="{FF2B5EF4-FFF2-40B4-BE49-F238E27FC236}">
                    <a16:creationId xmlns:a16="http://schemas.microsoft.com/office/drawing/2014/main" id="{ABE3ACF6-E860-4889-8607-3663E93F2B4A}"/>
                  </a:ext>
                </a:extLst>
              </p:cNvPr>
              <p:cNvSpPr/>
              <p:nvPr/>
            </p:nvSpPr>
            <p:spPr>
              <a:xfrm>
                <a:off x="16617808" y="3461496"/>
                <a:ext cx="679592" cy="679592"/>
              </a:xfrm>
              <a:prstGeom prst="ellipse">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dt-technology-07" panose="02000509000000000000" pitchFamily="49" charset="0"/>
                  <a:ea typeface="+mn-ea"/>
                  <a:cs typeface="+mn-cs"/>
                </a:endParaRPr>
              </a:p>
            </p:txBody>
          </p:sp>
          <p:sp>
            <p:nvSpPr>
              <p:cNvPr id="20" name="TextBox 19">
                <a:extLst>
                  <a:ext uri="{FF2B5EF4-FFF2-40B4-BE49-F238E27FC236}">
                    <a16:creationId xmlns:a16="http://schemas.microsoft.com/office/drawing/2014/main" id="{CEB5439C-BFC2-49A3-A25B-7C8FFC33E641}"/>
                  </a:ext>
                </a:extLst>
              </p:cNvPr>
              <p:cNvSpPr txBox="1"/>
              <p:nvPr/>
            </p:nvSpPr>
            <p:spPr>
              <a:xfrm>
                <a:off x="17647192" y="2755913"/>
                <a:ext cx="5499920" cy="17853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300"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Αντιδράσαμε άμεσα στην άρνηση της </a:t>
                </a:r>
                <a:r>
                  <a:rPr kumimoji="0" lang="el-GR" sz="1300" b="0" i="0" u="none" strike="noStrike" kern="1200" cap="none" spc="0" normalizeH="0" baseline="0" noProof="0" dirty="0" err="1">
                    <a:ln>
                      <a:noFill/>
                    </a:ln>
                    <a:solidFill>
                      <a:srgbClr val="0D1220">
                        <a:lumMod val="90000"/>
                        <a:lumOff val="10000"/>
                      </a:srgbClr>
                    </a:solidFill>
                    <a:effectLst/>
                    <a:uLnTx/>
                    <a:uFillTx/>
                    <a:latin typeface="Century Gothic"/>
                    <a:ea typeface="+mn-ea"/>
                    <a:cs typeface="+mn-cs"/>
                  </a:rPr>
                  <a:t>ονοματοδοσίας</a:t>
                </a:r>
                <a:r>
                  <a:rPr kumimoji="0" lang="el-GR" sz="1300"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 του ΓΕΛ Νάξου σε «Μανώλης Γλέζος» </a:t>
                </a:r>
                <a:endParaRPr kumimoji="0" lang="en-US" sz="1300"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endParaRPr>
              </a:p>
            </p:txBody>
          </p:sp>
        </p:grpSp>
        <p:grpSp>
          <p:nvGrpSpPr>
            <p:cNvPr id="24" name="Group 23">
              <a:extLst>
                <a:ext uri="{FF2B5EF4-FFF2-40B4-BE49-F238E27FC236}">
                  <a16:creationId xmlns:a16="http://schemas.microsoft.com/office/drawing/2014/main" id="{6574A981-4612-40A1-9D59-FA49487472C3}"/>
                </a:ext>
              </a:extLst>
            </p:cNvPr>
            <p:cNvGrpSpPr/>
            <p:nvPr/>
          </p:nvGrpSpPr>
          <p:grpSpPr>
            <a:xfrm>
              <a:off x="16617808" y="7881860"/>
              <a:ext cx="7142803" cy="3385983"/>
              <a:chOff x="16617808" y="7881860"/>
              <a:chExt cx="7142803" cy="3385983"/>
            </a:xfrm>
          </p:grpSpPr>
          <p:sp>
            <p:nvSpPr>
              <p:cNvPr id="21" name="Oval 20">
                <a:extLst>
                  <a:ext uri="{FF2B5EF4-FFF2-40B4-BE49-F238E27FC236}">
                    <a16:creationId xmlns:a16="http://schemas.microsoft.com/office/drawing/2014/main" id="{C515F2C3-757A-4C99-AA20-BFAA9B2C4300}"/>
                  </a:ext>
                </a:extLst>
              </p:cNvPr>
              <p:cNvSpPr/>
              <p:nvPr/>
            </p:nvSpPr>
            <p:spPr>
              <a:xfrm>
                <a:off x="16617808" y="9141513"/>
                <a:ext cx="679592" cy="679592"/>
              </a:xfrm>
              <a:prstGeom prst="ellipse">
                <a:avLst/>
              </a:prstGeom>
              <a:solidFill>
                <a:srgbClr val="FAA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dt-technology-07" panose="02000509000000000000" pitchFamily="49" charset="0"/>
                  <a:ea typeface="+mn-ea"/>
                  <a:cs typeface="+mn-cs"/>
                </a:endParaRPr>
              </a:p>
            </p:txBody>
          </p:sp>
          <p:sp>
            <p:nvSpPr>
              <p:cNvPr id="23" name="TextBox 22">
                <a:extLst>
                  <a:ext uri="{FF2B5EF4-FFF2-40B4-BE49-F238E27FC236}">
                    <a16:creationId xmlns:a16="http://schemas.microsoft.com/office/drawing/2014/main" id="{1C8C8EE9-68E6-4F58-BB4E-23789FC359D4}"/>
                  </a:ext>
                </a:extLst>
              </p:cNvPr>
              <p:cNvSpPr txBox="1"/>
              <p:nvPr/>
            </p:nvSpPr>
            <p:spPr>
              <a:xfrm>
                <a:off x="17647190" y="7881860"/>
                <a:ext cx="6113421" cy="33859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300"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Κάναμε αναφορά στη Βουλή το ψήφισμα των 587 προσωπικοτήτων και ενεργών πολιτών της Νάξου για να εγκριθεί η απόφαση του Σχολικού Συμβουλίου του Γενικού Λυκείου Νάξου για την προσθήκη της προσωνυμίας «Μανώλης Γλέζος» στο Λύκειο</a:t>
                </a:r>
                <a:endParaRPr kumimoji="0" lang="en-US" sz="1300"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endParaRPr>
              </a:p>
            </p:txBody>
          </p:sp>
        </p:grpSp>
        <p:grpSp>
          <p:nvGrpSpPr>
            <p:cNvPr id="25" name="Group 24">
              <a:extLst>
                <a:ext uri="{FF2B5EF4-FFF2-40B4-BE49-F238E27FC236}">
                  <a16:creationId xmlns:a16="http://schemas.microsoft.com/office/drawing/2014/main" id="{C144CD33-14EF-458F-90EB-EB0D8A167740}"/>
                </a:ext>
              </a:extLst>
            </p:cNvPr>
            <p:cNvGrpSpPr/>
            <p:nvPr/>
          </p:nvGrpSpPr>
          <p:grpSpPr>
            <a:xfrm>
              <a:off x="16629344" y="4949506"/>
              <a:ext cx="6656715" cy="2585660"/>
              <a:chOff x="16629344" y="7789514"/>
              <a:chExt cx="6656715" cy="2585660"/>
            </a:xfrm>
          </p:grpSpPr>
          <p:sp>
            <p:nvSpPr>
              <p:cNvPr id="26" name="Oval 25">
                <a:extLst>
                  <a:ext uri="{FF2B5EF4-FFF2-40B4-BE49-F238E27FC236}">
                    <a16:creationId xmlns:a16="http://schemas.microsoft.com/office/drawing/2014/main" id="{23AC85B0-C629-4211-B6B2-F4621F17F78A}"/>
                  </a:ext>
                </a:extLst>
              </p:cNvPr>
              <p:cNvSpPr/>
              <p:nvPr/>
            </p:nvSpPr>
            <p:spPr>
              <a:xfrm>
                <a:off x="16629344" y="9108776"/>
                <a:ext cx="679593" cy="679592"/>
              </a:xfrm>
              <a:prstGeom prst="ellipse">
                <a:avLst/>
              </a:prstGeom>
              <a:solidFill>
                <a:srgbClr val="FC6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dt-technology-08" panose="02000509000000000000" pitchFamily="49" charset="0"/>
                  <a:ea typeface="+mn-ea"/>
                  <a:cs typeface="+mn-cs"/>
                </a:endParaRPr>
              </a:p>
            </p:txBody>
          </p:sp>
          <p:sp>
            <p:nvSpPr>
              <p:cNvPr id="28" name="TextBox 27">
                <a:extLst>
                  <a:ext uri="{FF2B5EF4-FFF2-40B4-BE49-F238E27FC236}">
                    <a16:creationId xmlns:a16="http://schemas.microsoft.com/office/drawing/2014/main" id="{F7B192F4-2975-4BBA-9F9C-5BC128BCED21}"/>
                  </a:ext>
                </a:extLst>
              </p:cNvPr>
              <p:cNvSpPr txBox="1"/>
              <p:nvPr/>
            </p:nvSpPr>
            <p:spPr>
              <a:xfrm>
                <a:off x="17655492" y="7789514"/>
                <a:ext cx="5630567" cy="2585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300"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Καταθέσαμε σχετική ερώτηση στην Υπουργό Παιδείας για να  εγκρίνει αμέσως την προσθήκη της προσωνυμίας «Μανώλης Γλέζος» στο όνομα του ΓΕΛ Νάξου</a:t>
                </a:r>
              </a:p>
            </p:txBody>
          </p:sp>
        </p:grpSp>
      </p:grpSp>
      <p:pic>
        <p:nvPicPr>
          <p:cNvPr id="37" name="Picture 2" descr="ΣΥΡΙΖΑ Συνασπισμός Ριζοσπαστικής Αριστεράς">
            <a:extLst>
              <a:ext uri="{FF2B5EF4-FFF2-40B4-BE49-F238E27FC236}">
                <a16:creationId xmlns:a16="http://schemas.microsoft.com/office/drawing/2014/main" id="{A15DA362-B9D0-60E9-ED65-580F30D68F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8925" y="0"/>
            <a:ext cx="30130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21">
            <a:extLst>
              <a:ext uri="{FF2B5EF4-FFF2-40B4-BE49-F238E27FC236}">
                <a16:creationId xmlns:a16="http://schemas.microsoft.com/office/drawing/2014/main" id="{525FB818-D30C-4379-F25F-81856387E3AC}"/>
              </a:ext>
            </a:extLst>
          </p:cNvPr>
          <p:cNvSpPr/>
          <p:nvPr/>
        </p:nvSpPr>
        <p:spPr>
          <a:xfrm>
            <a:off x="11815515" y="-2951"/>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39" name="Picture 4" descr="http://ergasianet.gr/wp-content/uploads/2020/08/geniko-likeio-manolis-glezos-naxos.jpg">
            <a:extLst>
              <a:ext uri="{FF2B5EF4-FFF2-40B4-BE49-F238E27FC236}">
                <a16:creationId xmlns:a16="http://schemas.microsoft.com/office/drawing/2014/main" id="{7A5A012C-9616-1086-8DAF-6DC1D12416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1376" y="5030788"/>
            <a:ext cx="3894138"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49797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ΣΥΡΙΖΑ Συνασπισμός Ριζοσπαστικής Αριστεράς">
            <a:extLst>
              <a:ext uri="{FF2B5EF4-FFF2-40B4-BE49-F238E27FC236}">
                <a16:creationId xmlns:a16="http://schemas.microsoft.com/office/drawing/2014/main" id="{CF2E49A9-B21F-4901-59E1-86A456294F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2473" y="531572"/>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2" name="Θέση περιεχομένου 2"/>
          <p:cNvSpPr>
            <a:spLocks noGrp="1"/>
          </p:cNvSpPr>
          <p:nvPr>
            <p:ph idx="4294967295"/>
          </p:nvPr>
        </p:nvSpPr>
        <p:spPr>
          <a:xfrm>
            <a:off x="995082" y="2111188"/>
            <a:ext cx="5930153" cy="2272553"/>
          </a:xfrm>
          <a:solidFill>
            <a:srgbClr val="FC6C68"/>
          </a:solidFill>
        </p:spPr>
        <p:txBody>
          <a:bodyPr rtlCol="0">
            <a:normAutofit/>
          </a:bodyPr>
          <a:lstStyle/>
          <a:p>
            <a:pPr eaLnBrk="1" fontAlgn="auto" hangingPunct="1">
              <a:spcAft>
                <a:spcPts val="0"/>
              </a:spcAft>
              <a:buFont typeface="Arial" pitchFamily="34" charset="0"/>
              <a:buChar char="•"/>
              <a:defRPr/>
            </a:pPr>
            <a:endParaRPr lang="el-GR" dirty="0"/>
          </a:p>
          <a:p>
            <a:pPr algn="just" eaLnBrk="1" fontAlgn="auto" hangingPunct="1">
              <a:spcAft>
                <a:spcPts val="0"/>
              </a:spcAft>
              <a:buFont typeface="Arial" pitchFamily="34" charset="0"/>
              <a:buChar char="•"/>
              <a:defRPr/>
            </a:pPr>
            <a:endParaRPr lang="el-GR" dirty="0"/>
          </a:p>
          <a:p>
            <a:pPr eaLnBrk="1" fontAlgn="auto" hangingPunct="1">
              <a:spcAft>
                <a:spcPts val="0"/>
              </a:spcAft>
              <a:buFont typeface="Arial" pitchFamily="34" charset="0"/>
              <a:buChar char="•"/>
              <a:defRPr/>
            </a:pPr>
            <a:endParaRPr lang="el-GR" dirty="0"/>
          </a:p>
        </p:txBody>
      </p:sp>
      <p:pic>
        <p:nvPicPr>
          <p:cNvPr id="13" name="Εικόνα 7" descr="Τριήμερη Περιοδεία Νίκου Συρμαλένιου στην Νάξο, Νίκος Συρμαλένιος"/>
          <p:cNvPicPr>
            <a:picLocks noChangeAspect="1" noChangeArrowheads="1"/>
          </p:cNvPicPr>
          <p:nvPr/>
        </p:nvPicPr>
        <p:blipFill>
          <a:blip r:embed="rId3" cstate="print"/>
          <a:srcRect/>
          <a:stretch>
            <a:fillRect/>
          </a:stretch>
        </p:blipFill>
        <p:spPr bwMode="auto">
          <a:xfrm>
            <a:off x="7483354" y="3788456"/>
            <a:ext cx="3314697" cy="1781920"/>
          </a:xfrm>
          <a:prstGeom prst="rect">
            <a:avLst/>
          </a:prstGeom>
          <a:noFill/>
          <a:ln w="9525">
            <a:noFill/>
            <a:miter lim="800000"/>
            <a:headEnd/>
            <a:tailEnd/>
          </a:ln>
        </p:spPr>
      </p:pic>
      <p:pic>
        <p:nvPicPr>
          <p:cNvPr id="14" name="Εικόνα 8" descr="Τριήμερη Περιοδεία Νίκου Συρμαλένιου στη Νάξο | Cyclades24"/>
          <p:cNvPicPr>
            <a:picLocks noChangeAspect="1" noChangeArrowheads="1"/>
          </p:cNvPicPr>
          <p:nvPr/>
        </p:nvPicPr>
        <p:blipFill>
          <a:blip r:embed="rId4" cstate="print"/>
          <a:srcRect/>
          <a:stretch>
            <a:fillRect/>
          </a:stretch>
        </p:blipFill>
        <p:spPr bwMode="auto">
          <a:xfrm>
            <a:off x="7427191" y="1332638"/>
            <a:ext cx="3397745" cy="1781920"/>
          </a:xfrm>
          <a:prstGeom prst="rect">
            <a:avLst/>
          </a:prstGeom>
          <a:noFill/>
          <a:ln w="9525">
            <a:noFill/>
            <a:miter lim="800000"/>
            <a:headEnd/>
            <a:tailEnd/>
          </a:ln>
        </p:spPr>
      </p:pic>
      <p:sp>
        <p:nvSpPr>
          <p:cNvPr id="16" name="Rectangle 94">
            <a:extLst>
              <a:ext uri="{FF2B5EF4-FFF2-40B4-BE49-F238E27FC236}">
                <a16:creationId xmlns:a16="http://schemas.microsoft.com/office/drawing/2014/main" id="{9552F708-0313-4114-9421-FA19D121DE86}"/>
              </a:ext>
            </a:extLst>
          </p:cNvPr>
          <p:cNvSpPr/>
          <p:nvPr/>
        </p:nvSpPr>
        <p:spPr>
          <a:xfrm>
            <a:off x="744583" y="2826526"/>
            <a:ext cx="6198200" cy="3286890"/>
          </a:xfrm>
          <a:prstGeom prst="rect">
            <a:avLst/>
          </a:prstGeom>
          <a:solidFill>
            <a:srgbClr val="F1131E">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mj-lt"/>
              <a:buAutoNum type="arabicPeriod"/>
              <a:defRPr/>
            </a:pPr>
            <a:r>
              <a:rPr lang="el-GR" dirty="0">
                <a:solidFill>
                  <a:schemeClr val="bg1"/>
                </a:solidFill>
                <a:latin typeface="+mj-lt"/>
              </a:rPr>
              <a:t>Συμμετοχή στα εγκαίνια των δύο λαογραφικών μουσείων στην </a:t>
            </a:r>
            <a:r>
              <a:rPr lang="el-GR" dirty="0" err="1">
                <a:solidFill>
                  <a:schemeClr val="bg1"/>
                </a:solidFill>
                <a:latin typeface="+mj-lt"/>
              </a:rPr>
              <a:t>Κόρωνο</a:t>
            </a:r>
            <a:endParaRPr lang="el-GR" dirty="0">
              <a:solidFill>
                <a:schemeClr val="bg1"/>
              </a:solidFill>
              <a:latin typeface="+mj-lt"/>
            </a:endParaRPr>
          </a:p>
          <a:p>
            <a:pPr marL="457200" indent="-457200">
              <a:spcAft>
                <a:spcPts val="1200"/>
              </a:spcAft>
              <a:buFont typeface="+mj-lt"/>
              <a:buAutoNum type="arabicPeriod"/>
              <a:defRPr/>
            </a:pPr>
            <a:r>
              <a:rPr lang="el-GR" dirty="0">
                <a:solidFill>
                  <a:schemeClr val="bg1"/>
                </a:solidFill>
                <a:latin typeface="+mj-lt"/>
                <a:ea typeface="Times New Roman" pitchFamily="18" charset="0"/>
                <a:cs typeface="Calibri" pitchFamily="34" charset="0"/>
              </a:rPr>
              <a:t>Ερώτηση με θέμα  την Έναρξη και Αποπεράτωση Εργασιών Αποκατάστασης Πύργου Χειμάρρου, στο </a:t>
            </a:r>
            <a:r>
              <a:rPr lang="el-GR" dirty="0" err="1">
                <a:solidFill>
                  <a:schemeClr val="bg1"/>
                </a:solidFill>
                <a:latin typeface="+mj-lt"/>
                <a:ea typeface="Times New Roman" pitchFamily="18" charset="0"/>
                <a:cs typeface="Calibri" pitchFamily="34" charset="0"/>
              </a:rPr>
              <a:t>Φιλώτι</a:t>
            </a:r>
            <a:r>
              <a:rPr lang="el-GR" dirty="0">
                <a:solidFill>
                  <a:schemeClr val="bg1"/>
                </a:solidFill>
                <a:latin typeface="+mj-lt"/>
                <a:ea typeface="Times New Roman" pitchFamily="18" charset="0"/>
                <a:cs typeface="Calibri" pitchFamily="34" charset="0"/>
              </a:rPr>
              <a:t> Νάξου</a:t>
            </a:r>
          </a:p>
        </p:txBody>
      </p:sp>
      <p:sp>
        <p:nvSpPr>
          <p:cNvPr id="11" name="Rectangle 21">
            <a:extLst>
              <a:ext uri="{FF2B5EF4-FFF2-40B4-BE49-F238E27FC236}">
                <a16:creationId xmlns:a16="http://schemas.microsoft.com/office/drawing/2014/main" id="{D8158B33-9E1E-77CB-0690-2F71D7B3B8AA}"/>
              </a:ext>
            </a:extLst>
          </p:cNvPr>
          <p:cNvSpPr/>
          <p:nvPr/>
        </p:nvSpPr>
        <p:spPr>
          <a:xfrm>
            <a:off x="11320274"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9218" name="AutoShape 2"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0" name="AutoShape 4" descr="Προεπισκόπηση εικόν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2" name="AutoShape 6" descr="https://attachment.outlook.live.net/owa/MSA%3Ae.dimo%40hotmail.com/service.svc/s/GetAttachmentThumbnail?id=AQMkADAwATZiZmYAZC05ZTEyLWE1NDgtMDACLTAwCgBGAAADMnu9ikX350ax5MjZ3kwpdAcAcGYbxYGHr0%2BDnr43ujpcugAAAgEMAAAAZW378ZHEUUKP3maRUP5EIwAE902P1wAAAAESABAADg3jXv%2BaPUOpVVKjQMBBsw%3D%3D&amp;thumbnailType=2&amp;isc=1&amp;token=eyJhbGciOiJSUzI1NiIsImtpZCI6IkZBRDY1NDI2MkM2QUYyOTYxQUExRThDQUI3OEZGMUIyNzBFNzA3RTkiLCJ0eXAiOiJKV1QiLCJ4NXQiOiItdFpVSml4cThwWWFvZWpLdDRfeHNuRG5CLWsifQ.eyJvcmlnaW4iOiJodHRwczovL291dGxvb2subGl2ZS5jb20iLCJ1YyI6IjEyYmVjOWM4YjI2MDQ0OGNiMDQxYmI0NjYwZWM4NjViIiwidmVyIjoiRXhjaGFuZ2UuQ2FsbGJhY2suVjEiLCJhcHBjdHhzZW5kZXIiOiJPd2FEb3dubG9hZEA4NGRmOWU3Zi1lOWY2LTQwYWYtYjQzNS1hYWFhYWFhYWFhYWEiLCJpc3NyaW5nIjoiV1ciLCJhcHBjdHgiOiJ7XCJtc2V4Y2hwcm90XCI6XCJvd2FcIixcInB1aWRcIjpcIjE4OTk5NDU4NTk5MTcxMjhcIixcInNjb3BlXCI6XCJPd2FEb3dubG9hZFwiLFwib2lkXCI6XCIwMDA2YmZmZC05ZTEyLWE1NDgtMDAwMC0wMDAwMDAwMDAwMDBcIixcInByaW1hcnlzaWRcIjpcIlMtMS0yODI3LTQ0MjM2NS0yNjUyMDIyMDg4XCJ9IiwibmJmIjoxNjU3Mjg5NTY4LCJleHAiOjE2NTcyOTAxNjgsImlzcyI6IjAwMDAwMDAyLTAwMDAtMGZmMS1jZTAwLTAwMDAwMDAwMDAwMEA4NGRmOWU3Zi1lOWY2LTQwYWYtYjQzNS1hYWFhYWFhYWFhYWEiLCJhdWQiOiIwMDAwMDAwMi0wMDAwLTBmZjEtY2UwMC0wMDAwMDAwMDAwMDAvYXR0YWNobWVudC5vdXRsb29rLmxpdmUubmV0QDg0ZGY5ZTdmLWU5ZjYtNDBhZi1iNDM1LWFhYWFhYWFhYWFhYSIsImhhcHAiOiJvd2EifQ.M1ifD9bl3VvvmkTvWxd96Vn2uch_YVdxYPHV5q8lkajAh2LK4DjQ9h0rGrDtgdA5LuuThZxtIKDptrMWUZ6wGoCxwcfwk1co8nR6U9WMcTvgSYD9ERml7g5NpQZ1bjMQ9s904aZqk-R1p1_Uc-QprMQb8SIBDvq_CNZx_j12KvqemZ_teVq7HpKyVWIbbd5sSIgHlN7UfQTQKjG0altLfimU_-guS4STovmR6vQegX40Qn1cB5yvOTo3kFUY-HkIM5wt0yng9JF5zKsMjGt9yiqt-PWmy0a5a5sly_Moc2Tw4XZT_K5Q9mTOLUx9OJvn_2yU49fjC36h12skURhPnw&amp;X-OWA-CANARY=30JpQQw7MEeFoD0Blf3j-RDTzW_sYNoY7X1fo0DuWoJxmaAS75JTGxEwlZEeDzLtJQYcUakN1_8.&amp;owa=outlook.live.com&amp;scriptVer=20220701004.10&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 name="Arc 4">
            <a:extLst>
              <a:ext uri="{FF2B5EF4-FFF2-40B4-BE49-F238E27FC236}">
                <a16:creationId xmlns:a16="http://schemas.microsoft.com/office/drawing/2014/main" id="{41C63942-CB25-45AC-841E-0B66A62B091E}"/>
              </a:ext>
            </a:extLst>
          </p:cNvPr>
          <p:cNvSpPr/>
          <p:nvPr/>
        </p:nvSpPr>
        <p:spPr>
          <a:xfrm>
            <a:off x="998927" y="416884"/>
            <a:ext cx="2567234" cy="2130373"/>
          </a:xfrm>
          <a:prstGeom prst="arc">
            <a:avLst>
              <a:gd name="adj1" fmla="val 16200000"/>
              <a:gd name="adj2" fmla="val 8665297"/>
            </a:avLst>
          </a:prstGeom>
          <a:ln w="317500" cap="rnd">
            <a:solidFill>
              <a:srgbClr val="FC6C68"/>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D1220"/>
              </a:solidFill>
              <a:effectLst/>
              <a:uLnTx/>
              <a:uFillTx/>
              <a:latin typeface="Calibri"/>
              <a:ea typeface="+mn-ea"/>
              <a:cs typeface="+mn-cs"/>
            </a:endParaRPr>
          </a:p>
        </p:txBody>
      </p:sp>
      <p:sp>
        <p:nvSpPr>
          <p:cNvPr id="18" name="TextBox 8">
            <a:extLst>
              <a:ext uri="{FF2B5EF4-FFF2-40B4-BE49-F238E27FC236}">
                <a16:creationId xmlns:a16="http://schemas.microsoft.com/office/drawing/2014/main" id="{3C628AA6-DA56-4245-9A9A-12E5D8363E51}"/>
              </a:ext>
            </a:extLst>
          </p:cNvPr>
          <p:cNvSpPr txBox="1"/>
          <p:nvPr/>
        </p:nvSpPr>
        <p:spPr>
          <a:xfrm>
            <a:off x="1293222" y="1218474"/>
            <a:ext cx="5473338" cy="1107739"/>
          </a:xfrm>
          <a:prstGeom prst="rect">
            <a:avLst/>
          </a:prstGeom>
          <a:noFill/>
        </p:spPr>
        <p:txBody>
          <a:bodyPr wrap="square" rtlCol="0" anchor="ctr">
            <a:spAutoFit/>
          </a:bodyPr>
          <a:lstStyle/>
          <a:p>
            <a:r>
              <a:rPr lang="el-GR" sz="3299" b="1" dirty="0">
                <a:solidFill>
                  <a:schemeClr val="tx1">
                    <a:lumMod val="90000"/>
                    <a:lumOff val="10000"/>
                  </a:schemeClr>
                </a:solidFill>
                <a:latin typeface="+mj-lt"/>
              </a:rPr>
              <a:t> Για τον Πολιτισμό στη Νάξο  </a:t>
            </a:r>
          </a:p>
        </p:txBody>
      </p:sp>
    </p:spTree>
    <p:extLst>
      <p:ext uri="{BB962C8B-B14F-4D97-AF65-F5344CB8AC3E}">
        <p14:creationId xmlns:p14="http://schemas.microsoft.com/office/powerpoint/2010/main" val="4231818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iterate type="lt">
                                    <p:tmPct val="10000"/>
                                  </p:iterate>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F7BB8471-330A-4D6C-B3EF-FE475EE9A500}"/>
              </a:ext>
            </a:extLst>
          </p:cNvPr>
          <p:cNvSpPr/>
          <p:nvPr/>
        </p:nvSpPr>
        <p:spPr>
          <a:xfrm rot="18900000">
            <a:off x="2581711"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Freeform: Shape 2">
            <a:extLst>
              <a:ext uri="{FF2B5EF4-FFF2-40B4-BE49-F238E27FC236}">
                <a16:creationId xmlns:a16="http://schemas.microsoft.com/office/drawing/2014/main" id="{F754FDAC-BBD1-4F33-A0D0-81F3EBC163E8}"/>
              </a:ext>
            </a:extLst>
          </p:cNvPr>
          <p:cNvSpPr/>
          <p:nvPr/>
        </p:nvSpPr>
        <p:spPr>
          <a:xfrm rot="18900000">
            <a:off x="3381707"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22A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C3971155-BC26-45F4-9778-88505F1BC11D}"/>
              </a:ext>
            </a:extLst>
          </p:cNvPr>
          <p:cNvSpPr txBox="1"/>
          <p:nvPr/>
        </p:nvSpPr>
        <p:spPr>
          <a:xfrm>
            <a:off x="6854640" y="3144745"/>
            <a:ext cx="4952102" cy="101540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Συγκεκριμένα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για τη </a:t>
            </a:r>
            <a:r>
              <a:rPr kumimoji="0" lang="el-GR" sz="2999" b="1"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Νάξο</a:t>
            </a:r>
            <a:endParaRPr kumimoji="0" lang="en-US"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D38B6FB4-9216-4BE6-A7EF-8B2A90A8CA45}"/>
              </a:ext>
            </a:extLst>
          </p:cNvPr>
          <p:cNvSpPr txBox="1"/>
          <p:nvPr/>
        </p:nvSpPr>
        <p:spPr>
          <a:xfrm>
            <a:off x="8102459" y="2584659"/>
            <a:ext cx="3710574"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0D1220"/>
                </a:solidFill>
                <a:effectLst/>
                <a:uLnTx/>
                <a:uFillTx/>
                <a:latin typeface="Century Gothic"/>
                <a:ea typeface="+mn-ea"/>
                <a:cs typeface="+mn-cs"/>
              </a:rPr>
              <a:t>     1.</a:t>
            </a:r>
            <a:r>
              <a:rPr kumimoji="0" lang="pt-BR" sz="1200" b="1" i="0" u="none" strike="noStrike" kern="1200" cap="none" spc="0" normalizeH="0" baseline="0" noProof="0" dirty="0">
                <a:ln>
                  <a:noFill/>
                </a:ln>
                <a:solidFill>
                  <a:srgbClr val="0D1220"/>
                </a:solidFill>
                <a:effectLst/>
                <a:uLnTx/>
                <a:uFillTx/>
                <a:latin typeface="Century Gothic"/>
                <a:ea typeface="+mn-ea"/>
                <a:cs typeface="+mn-cs"/>
              </a:rPr>
              <a:t> </a:t>
            </a:r>
            <a:r>
              <a:rPr kumimoji="0" lang="el-GR" sz="1200" b="1" i="0" u="none" strike="noStrike" kern="1200" cap="none" spc="0" normalizeH="0" baseline="0" noProof="0" dirty="0">
                <a:ln>
                  <a:noFill/>
                </a:ln>
                <a:solidFill>
                  <a:srgbClr val="0D1220"/>
                </a:solidFill>
                <a:effectLst/>
                <a:uLnTx/>
                <a:uFillTx/>
                <a:latin typeface="Century Gothic"/>
                <a:ea typeface="+mn-ea"/>
                <a:cs typeface="+mn-cs"/>
              </a:rPr>
              <a:t>Για την Ανάπτυξη – Οικονομία – Εργασία –Μεταφορές- Τουρισμό -Υποδομές - Ενέργεια </a:t>
            </a:r>
            <a:endParaRPr kumimoji="0" lang="en-US" sz="1200" b="1" i="0" u="none" strike="noStrike" kern="1200" cap="none" spc="0" normalizeH="0" baseline="0" noProof="0" dirty="0">
              <a:ln>
                <a:noFill/>
              </a:ln>
              <a:solidFill>
                <a:srgbClr val="0D1220"/>
              </a:solidFill>
              <a:effectLst/>
              <a:uLnTx/>
              <a:uFillTx/>
              <a:latin typeface="Century Gothic"/>
              <a:ea typeface="+mn-ea"/>
              <a:cs typeface="+mn-cs"/>
            </a:endParaRPr>
          </a:p>
        </p:txBody>
      </p:sp>
      <p:grpSp>
        <p:nvGrpSpPr>
          <p:cNvPr id="15" name="Group 14">
            <a:extLst>
              <a:ext uri="{FF2B5EF4-FFF2-40B4-BE49-F238E27FC236}">
                <a16:creationId xmlns:a16="http://schemas.microsoft.com/office/drawing/2014/main" id="{A0F3EE1D-43BE-477E-87E9-D68FD855B7A5}"/>
              </a:ext>
            </a:extLst>
          </p:cNvPr>
          <p:cNvGrpSpPr/>
          <p:nvPr/>
        </p:nvGrpSpPr>
        <p:grpSpPr>
          <a:xfrm>
            <a:off x="4044717" y="144370"/>
            <a:ext cx="4908018" cy="1077218"/>
            <a:chOff x="7291811" y="2022769"/>
            <a:chExt cx="9817314" cy="2154718"/>
          </a:xfrm>
        </p:grpSpPr>
        <p:sp>
          <p:nvSpPr>
            <p:cNvPr id="13" name="TextBox 12">
              <a:extLst>
                <a:ext uri="{FF2B5EF4-FFF2-40B4-BE49-F238E27FC236}">
                  <a16:creationId xmlns:a16="http://schemas.microsoft.com/office/drawing/2014/main" id="{88D6C40A-62A8-4ADD-8AAE-E723795F0838}"/>
                </a:ext>
              </a:extLst>
            </p:cNvPr>
            <p:cNvSpPr txBox="1"/>
            <p:nvPr/>
          </p:nvSpPr>
          <p:spPr>
            <a:xfrm>
              <a:off x="8005938" y="2022769"/>
              <a:ext cx="9103187" cy="21547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Επιστολή του Δημάρχου Νάξου που ζητά να διατηρηθεί ο ίδιος αριθμός διανομέων στο κατάστημα ΕΛΤΑ Νάξου, δηλαδή τρεις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41" name="Oval 40">
              <a:extLst>
                <a:ext uri="{FF2B5EF4-FFF2-40B4-BE49-F238E27FC236}">
                  <a16:creationId xmlns:a16="http://schemas.microsoft.com/office/drawing/2014/main" id="{6DB7A855-700A-4E03-8B87-57FCF6EC0642}"/>
                </a:ext>
              </a:extLst>
            </p:cNvPr>
            <p:cNvSpPr/>
            <p:nvPr/>
          </p:nvSpPr>
          <p:spPr>
            <a:xfrm flipH="1">
              <a:off x="7291811" y="2299064"/>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AAF495B1-00C9-43A8-B88B-9693D31F7E64}"/>
              </a:ext>
            </a:extLst>
          </p:cNvPr>
          <p:cNvGrpSpPr/>
          <p:nvPr/>
        </p:nvGrpSpPr>
        <p:grpSpPr>
          <a:xfrm>
            <a:off x="3445570" y="4383988"/>
            <a:ext cx="4339354" cy="1569660"/>
            <a:chOff x="6525416" y="6619928"/>
            <a:chExt cx="7689572" cy="3139739"/>
          </a:xfrm>
        </p:grpSpPr>
        <p:sp>
          <p:nvSpPr>
            <p:cNvPr id="24" name="TextBox 23">
              <a:extLst>
                <a:ext uri="{FF2B5EF4-FFF2-40B4-BE49-F238E27FC236}">
                  <a16:creationId xmlns:a16="http://schemas.microsoft.com/office/drawing/2014/main" id="{5EACFD7E-2610-4E45-8492-352B2545AD51}"/>
                </a:ext>
              </a:extLst>
            </p:cNvPr>
            <p:cNvSpPr txBox="1"/>
            <p:nvPr/>
          </p:nvSpPr>
          <p:spPr>
            <a:xfrm>
              <a:off x="7200448" y="6619928"/>
              <a:ext cx="7014540" cy="31397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Την συνάντηση με τον Πρόεδρο του Δημοτικού Λιμενικού Ταμείου Νάξου σχετικά με την αποκατάσταση του λιμενοβραχίονα στον Απόλλωνα &amp; για την πορεία του έργου «Αλιευτικό καταφύγιο στον Απόλλωνα Νάξου»</a:t>
              </a:r>
            </a:p>
          </p:txBody>
        </p:sp>
        <p:sp>
          <p:nvSpPr>
            <p:cNvPr id="43" name="Oval 42">
              <a:extLst>
                <a:ext uri="{FF2B5EF4-FFF2-40B4-BE49-F238E27FC236}">
                  <a16:creationId xmlns:a16="http://schemas.microsoft.com/office/drawing/2014/main" id="{25AFA726-4BC5-432D-9DFF-622DC40CE265}"/>
                </a:ext>
              </a:extLst>
            </p:cNvPr>
            <p:cNvSpPr/>
            <p:nvPr/>
          </p:nvSpPr>
          <p:spPr>
            <a:xfrm flipH="1">
              <a:off x="6525416" y="697747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id="{AD2EFD41-3D6C-4F49-813C-DBFC27A1F22A}"/>
              </a:ext>
            </a:extLst>
          </p:cNvPr>
          <p:cNvGrpSpPr/>
          <p:nvPr/>
        </p:nvGrpSpPr>
        <p:grpSpPr>
          <a:xfrm>
            <a:off x="3954507" y="6029969"/>
            <a:ext cx="4645289" cy="830997"/>
            <a:chOff x="7196687" y="10493068"/>
            <a:chExt cx="9623058" cy="1662212"/>
          </a:xfrm>
        </p:grpSpPr>
        <p:sp>
          <p:nvSpPr>
            <p:cNvPr id="39" name="TextBox 38">
              <a:extLst>
                <a:ext uri="{FF2B5EF4-FFF2-40B4-BE49-F238E27FC236}">
                  <a16:creationId xmlns:a16="http://schemas.microsoft.com/office/drawing/2014/main" id="{919C504E-111C-4F0F-9863-F8BEB5566876}"/>
                </a:ext>
              </a:extLst>
            </p:cNvPr>
            <p:cNvSpPr txBox="1"/>
            <p:nvPr/>
          </p:nvSpPr>
          <p:spPr>
            <a:xfrm>
              <a:off x="8129780" y="10493068"/>
              <a:ext cx="8689965" cy="16622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Για τις συνεχόμενες διακοπές ρεύματος στη Νάξο αλλά και σε όλα τα διασυνδεδεμένα με την Πάρο νησιά</a:t>
              </a:r>
            </a:p>
          </p:txBody>
        </p:sp>
        <p:sp>
          <p:nvSpPr>
            <p:cNvPr id="45" name="Oval 44">
              <a:extLst>
                <a:ext uri="{FF2B5EF4-FFF2-40B4-BE49-F238E27FC236}">
                  <a16:creationId xmlns:a16="http://schemas.microsoft.com/office/drawing/2014/main" id="{CF7827F1-6382-485F-8068-71DBAD4E7080}"/>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51" name="Picture 2" descr="ΣΥΡΙΖΑ Συνασπισμός Ριζοσπαστικής Αριστεράς">
            <a:extLst>
              <a:ext uri="{FF2B5EF4-FFF2-40B4-BE49-F238E27FC236}">
                <a16:creationId xmlns:a16="http://schemas.microsoft.com/office/drawing/2014/main" id="{AB824404-6AA6-87EC-5CCE-A1DCB2AA4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231" y="1980247"/>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21">
            <a:extLst>
              <a:ext uri="{FF2B5EF4-FFF2-40B4-BE49-F238E27FC236}">
                <a16:creationId xmlns:a16="http://schemas.microsoft.com/office/drawing/2014/main" id="{BB32E517-1FBF-D6B5-F021-EA006372D1CF}"/>
              </a:ext>
            </a:extLst>
          </p:cNvPr>
          <p:cNvSpPr/>
          <p:nvPr/>
        </p:nvSpPr>
        <p:spPr>
          <a:xfrm>
            <a:off x="11806742"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grpSp>
        <p:nvGrpSpPr>
          <p:cNvPr id="20" name="Group 15">
            <a:extLst>
              <a:ext uri="{FF2B5EF4-FFF2-40B4-BE49-F238E27FC236}">
                <a16:creationId xmlns:a16="http://schemas.microsoft.com/office/drawing/2014/main" id="{638EC841-4238-F4FD-CDDF-E62031EF9FFD}"/>
              </a:ext>
            </a:extLst>
          </p:cNvPr>
          <p:cNvGrpSpPr/>
          <p:nvPr/>
        </p:nvGrpSpPr>
        <p:grpSpPr>
          <a:xfrm>
            <a:off x="3269493" y="2755835"/>
            <a:ext cx="3968588" cy="1569660"/>
            <a:chOff x="11229043" y="7990668"/>
            <a:chExt cx="7746529" cy="3139728"/>
          </a:xfrm>
        </p:grpSpPr>
        <p:sp>
          <p:nvSpPr>
            <p:cNvPr id="21" name="TextBox 20">
              <a:extLst>
                <a:ext uri="{FF2B5EF4-FFF2-40B4-BE49-F238E27FC236}">
                  <a16:creationId xmlns:a16="http://schemas.microsoft.com/office/drawing/2014/main" id="{5FA13EC3-4BC7-6ABF-68CB-1CC3F64A9C1B}"/>
                </a:ext>
              </a:extLst>
            </p:cNvPr>
            <p:cNvSpPr txBox="1"/>
            <p:nvPr/>
          </p:nvSpPr>
          <p:spPr>
            <a:xfrm>
              <a:off x="12045490" y="7990668"/>
              <a:ext cx="6930082" cy="31397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Παρέμβαση για την Κτηματική Β΄, με έδρα τη Νάξο που ουδέποτε συστάθηκε και μέχρι σήμερα υφίσταται μόνο στο οργανόγραμμα του Υπουργείου, και αιτείται απάντησης.</a:t>
              </a:r>
            </a:p>
          </p:txBody>
        </p:sp>
        <p:sp>
          <p:nvSpPr>
            <p:cNvPr id="22" name="Oval 41">
              <a:extLst>
                <a:ext uri="{FF2B5EF4-FFF2-40B4-BE49-F238E27FC236}">
                  <a16:creationId xmlns:a16="http://schemas.microsoft.com/office/drawing/2014/main" id="{2A5A545F-4581-438F-7423-C3D2DF837475}"/>
                </a:ext>
              </a:extLst>
            </p:cNvPr>
            <p:cNvSpPr/>
            <p:nvPr/>
          </p:nvSpPr>
          <p:spPr>
            <a:xfrm flipH="1">
              <a:off x="11229043" y="8021362"/>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 name="Ομάδα 1">
            <a:extLst>
              <a:ext uri="{FF2B5EF4-FFF2-40B4-BE49-F238E27FC236}">
                <a16:creationId xmlns:a16="http://schemas.microsoft.com/office/drawing/2014/main" id="{841ACE76-3AB2-A92A-DFDA-E05D346BFCD2}"/>
              </a:ext>
            </a:extLst>
          </p:cNvPr>
          <p:cNvGrpSpPr/>
          <p:nvPr/>
        </p:nvGrpSpPr>
        <p:grpSpPr>
          <a:xfrm>
            <a:off x="3638221" y="970101"/>
            <a:ext cx="4834660" cy="1815882"/>
            <a:chOff x="3638221" y="970101"/>
            <a:chExt cx="4834660" cy="1815882"/>
          </a:xfrm>
        </p:grpSpPr>
        <p:sp>
          <p:nvSpPr>
            <p:cNvPr id="32" name="TextBox 31">
              <a:extLst>
                <a:ext uri="{FF2B5EF4-FFF2-40B4-BE49-F238E27FC236}">
                  <a16:creationId xmlns:a16="http://schemas.microsoft.com/office/drawing/2014/main" id="{BE97D353-F347-48A3-8CAD-3AAE78879238}"/>
                </a:ext>
              </a:extLst>
            </p:cNvPr>
            <p:cNvSpPr txBox="1"/>
            <p:nvPr/>
          </p:nvSpPr>
          <p:spPr>
            <a:xfrm>
              <a:off x="3954507" y="970101"/>
              <a:ext cx="4518374"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Την επιδότηση της ακτοπλοϊκής γραμμής Νάξος-Πίσω Λιβάδι Πάρου, απόστασης 7 </a:t>
              </a:r>
              <a:r>
                <a:rPr kumimoji="0" lang="el-GR" sz="1600" b="0" i="0" u="none" strike="noStrike" kern="1200" cap="none" spc="0" normalizeH="0" baseline="0" noProof="0" dirty="0" err="1">
                  <a:ln>
                    <a:noFill/>
                  </a:ln>
                  <a:solidFill>
                    <a:srgbClr val="FFFFFF"/>
                  </a:solidFill>
                  <a:effectLst/>
                  <a:uLnTx/>
                  <a:uFillTx/>
                  <a:latin typeface="Century Gothic"/>
                  <a:ea typeface="+mn-ea"/>
                  <a:cs typeface="+mn-cs"/>
                </a:rPr>
                <a:t>ν.μ</a:t>
              </a:r>
              <a:r>
                <a:rPr kumimoji="0" lang="el-GR" sz="1600" b="0" i="0" u="none" strike="noStrike" kern="1200" cap="none" spc="0" normalizeH="0" baseline="0" noProof="0" dirty="0">
                  <a:ln>
                    <a:noFill/>
                  </a:ln>
                  <a:solidFill>
                    <a:srgbClr val="FFFFFF"/>
                  </a:solidFill>
                  <a:effectLst/>
                  <a:uLnTx/>
                  <a:uFillTx/>
                  <a:latin typeface="Century Gothic"/>
                  <a:ea typeface="+mn-ea"/>
                  <a:cs typeface="+mn-cs"/>
                </a:rPr>
                <a:t>., και τη δρομολόγηση επιβατικού πλοίου για το Νοσοκομείο της Νάξου όπου λειτουργεί Μονάδα Τεχνητού Νεφρού που εξυπηρετεί κατοίκους από τα γύρω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FFFFFF"/>
                  </a:solidFill>
                  <a:effectLst/>
                  <a:uLnTx/>
                  <a:uFillTx/>
                  <a:latin typeface="Century Gothic"/>
                  <a:ea typeface="+mn-ea"/>
                  <a:cs typeface="+mn-cs"/>
                </a:rPr>
                <a:t>μικρά νησιά</a:t>
              </a:r>
            </a:p>
          </p:txBody>
        </p:sp>
        <p:sp>
          <p:nvSpPr>
            <p:cNvPr id="28" name="Oval 40">
              <a:extLst>
                <a:ext uri="{FF2B5EF4-FFF2-40B4-BE49-F238E27FC236}">
                  <a16:creationId xmlns:a16="http://schemas.microsoft.com/office/drawing/2014/main" id="{76CE36E1-E0AA-1EC1-9467-6416AD274052}"/>
                </a:ext>
              </a:extLst>
            </p:cNvPr>
            <p:cNvSpPr/>
            <p:nvPr/>
          </p:nvSpPr>
          <p:spPr>
            <a:xfrm flipH="1">
              <a:off x="3638221" y="1017954"/>
              <a:ext cx="185346" cy="185346"/>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728990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0" presetClass="entr" presetSubtype="0" fill="hold"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2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8" presetClass="emph" presetSubtype="0" repeatCount="indefinite" fill="hold" grpId="0" nodeType="withEffect">
                                  <p:stCondLst>
                                    <p:cond delay="0"/>
                                  </p:stCondLst>
                                  <p:childTnLst>
                                    <p:animRot by="21600000">
                                      <p:cBhvr>
                                        <p:cTn id="17" dur="15000" fill="hold"/>
                                        <p:tgtEl>
                                          <p:spTgt spid="50"/>
                                        </p:tgtEl>
                                        <p:attrNameLst>
                                          <p:attrName>r</p:attrName>
                                        </p:attrNameLst>
                                      </p:cBhvr>
                                    </p:animRot>
                                  </p:childTnLst>
                                </p:cTn>
                              </p:par>
                              <p:par>
                                <p:cTn id="18" presetID="10" presetClass="entr" presetSubtype="0" fill="hold" nodeType="withEffect">
                                  <p:stCondLst>
                                    <p:cond delay="10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6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C755C4-A80F-4AEF-92DC-44012B4E9FE1}"/>
              </a:ext>
            </a:extLst>
          </p:cNvPr>
          <p:cNvGrpSpPr/>
          <p:nvPr/>
        </p:nvGrpSpPr>
        <p:grpSpPr>
          <a:xfrm>
            <a:off x="685174" y="846895"/>
            <a:ext cx="5175673" cy="1325615"/>
            <a:chOff x="2819173" y="804112"/>
            <a:chExt cx="6382081" cy="2651576"/>
          </a:xfrm>
        </p:grpSpPr>
        <p:sp>
          <p:nvSpPr>
            <p:cNvPr id="16" name="TextBox 15">
              <a:extLst>
                <a:ext uri="{FF2B5EF4-FFF2-40B4-BE49-F238E27FC236}">
                  <a16:creationId xmlns:a16="http://schemas.microsoft.com/office/drawing/2014/main" id="{11859EFB-6258-4B25-90AF-902CD24E2A03}"/>
                </a:ext>
              </a:extLst>
            </p:cNvPr>
            <p:cNvSpPr txBox="1"/>
            <p:nvPr/>
          </p:nvSpPr>
          <p:spPr>
            <a:xfrm>
              <a:off x="2819173" y="804112"/>
              <a:ext cx="3788228" cy="15390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libri"/>
                  <a:ea typeface="+mn-ea"/>
                  <a:cs typeface="+mn-cs"/>
                </a:rPr>
                <a:t>&gt;</a:t>
              </a:r>
            </a:p>
          </p:txBody>
        </p:sp>
        <p:sp>
          <p:nvSpPr>
            <p:cNvPr id="17" name="TextBox 16">
              <a:extLst>
                <a:ext uri="{FF2B5EF4-FFF2-40B4-BE49-F238E27FC236}">
                  <a16:creationId xmlns:a16="http://schemas.microsoft.com/office/drawing/2014/main" id="{784AF2E0-1B3B-48F0-B3A1-1E4FF5A6D30D}"/>
                </a:ext>
              </a:extLst>
            </p:cNvPr>
            <p:cNvSpPr txBox="1"/>
            <p:nvPr/>
          </p:nvSpPr>
          <p:spPr>
            <a:xfrm>
              <a:off x="3433618" y="1547225"/>
              <a:ext cx="5767636" cy="1908463"/>
            </a:xfrm>
            <a:prstGeom prst="rect">
              <a:avLst/>
            </a:prstGeom>
            <a:noFill/>
          </p:spPr>
          <p:txBody>
            <a:bodyPr wrap="square" rtlCol="0" anchor="ctr">
              <a:spAutoFit/>
            </a:bodyPr>
            <a:lstStyle/>
            <a:p>
              <a:pPr marL="0" marR="0" lvl="0" indent="0" algn="l" defTabSz="457200" rtl="0" eaLnBrk="1" fontAlgn="auto" latinLnBrk="0" hangingPunct="1">
                <a:spcBef>
                  <a:spcPts val="0"/>
                </a:spcBef>
                <a:spcAft>
                  <a:spcPts val="0"/>
                </a:spcAft>
                <a:buClrTx/>
                <a:buSzTx/>
                <a:buFontTx/>
                <a:buNone/>
                <a:tabLst/>
                <a:defRPr/>
              </a:pPr>
              <a:r>
                <a:rPr kumimoji="0" lang="el-GR" sz="1400" b="1" i="0" u="none" strike="noStrike" kern="1200" cap="none" spc="0" normalizeH="0" baseline="0" noProof="0" dirty="0">
                  <a:ln>
                    <a:noFill/>
                  </a:ln>
                  <a:solidFill>
                    <a:srgbClr val="FFFFFF"/>
                  </a:solidFill>
                  <a:effectLst/>
                  <a:uLnTx/>
                  <a:uFillTx/>
                  <a:latin typeface="Century Gothic"/>
                  <a:ea typeface="+mn-ea"/>
                  <a:cs typeface="+mn-cs"/>
                </a:rPr>
                <a:t>Αναδείξαμε ότι  η κυβέρνηση της ΝΔ οδηγεί στο κλείσιμο τα </a:t>
              </a:r>
              <a:r>
                <a:rPr kumimoji="0" lang="el-GR" sz="1400" b="1" i="0" u="none" strike="noStrike" kern="1200" cap="none" spc="0" normalizeH="0" baseline="0" noProof="0" dirty="0" err="1">
                  <a:ln>
                    <a:noFill/>
                  </a:ln>
                  <a:solidFill>
                    <a:srgbClr val="FFFFFF"/>
                  </a:solidFill>
                  <a:effectLst/>
                  <a:uLnTx/>
                  <a:uFillTx/>
                  <a:latin typeface="Century Gothic"/>
                  <a:ea typeface="+mn-ea"/>
                  <a:cs typeface="+mn-cs"/>
                </a:rPr>
                <a:t>σμυριδορυχεία</a:t>
              </a:r>
              <a:r>
                <a:rPr kumimoji="0" lang="el-GR" sz="1400" b="1" i="0" u="none" strike="noStrike" kern="1200" cap="none" spc="0" normalizeH="0" baseline="0" noProof="0" dirty="0">
                  <a:ln>
                    <a:noFill/>
                  </a:ln>
                  <a:solidFill>
                    <a:srgbClr val="FFFFFF"/>
                  </a:solidFill>
                  <a:effectLst/>
                  <a:uLnTx/>
                  <a:uFillTx/>
                  <a:latin typeface="Century Gothic"/>
                  <a:ea typeface="+mn-ea"/>
                  <a:cs typeface="+mn-cs"/>
                </a:rPr>
                <a:t> της Νάξου, γιατί ούτε θέλει ούτε μπορεί, να σκεφτεί συνολικές λύσεις πέραν των ιδιωτικοποιήσεων </a:t>
              </a:r>
            </a:p>
          </p:txBody>
        </p:sp>
      </p:grpSp>
      <p:sp>
        <p:nvSpPr>
          <p:cNvPr id="19" name="TextBox 18">
            <a:extLst>
              <a:ext uri="{FF2B5EF4-FFF2-40B4-BE49-F238E27FC236}">
                <a16:creationId xmlns:a16="http://schemas.microsoft.com/office/drawing/2014/main" id="{4510478E-D1B3-518A-CFD5-795F2B823EC5}"/>
              </a:ext>
            </a:extLst>
          </p:cNvPr>
          <p:cNvSpPr txBox="1"/>
          <p:nvPr/>
        </p:nvSpPr>
        <p:spPr>
          <a:xfrm>
            <a:off x="606736" y="508341"/>
            <a:ext cx="458837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srgbClr val="FFFFFF"/>
                </a:solidFill>
                <a:effectLst/>
                <a:uLnTx/>
                <a:uFillTx/>
                <a:latin typeface="Century Gothic"/>
                <a:ea typeface="+mn-ea"/>
                <a:cs typeface="+mn-cs"/>
              </a:rPr>
              <a:t>Ειδικά για τα Σμυριδωρυχεία στη Νάξο </a:t>
            </a:r>
            <a:endParaRPr kumimoji="0" lang="en-US"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0" name="Rectangle 21">
            <a:extLst>
              <a:ext uri="{FF2B5EF4-FFF2-40B4-BE49-F238E27FC236}">
                <a16:creationId xmlns:a16="http://schemas.microsoft.com/office/drawing/2014/main" id="{00DD6419-B56B-E91E-C093-B03554297DA4}"/>
              </a:ext>
            </a:extLst>
          </p:cNvPr>
          <p:cNvSpPr/>
          <p:nvPr/>
        </p:nvSpPr>
        <p:spPr>
          <a:xfrm>
            <a:off x="11310603"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21" name="Picture 2" descr="ΣΥΡΙΖΑ Συνασπισμός Ριζοσπαστικής Αριστεράς">
            <a:extLst>
              <a:ext uri="{FF2B5EF4-FFF2-40B4-BE49-F238E27FC236}">
                <a16:creationId xmlns:a16="http://schemas.microsoft.com/office/drawing/2014/main" id="{620D73AB-7EFB-2EFC-771F-1557A2BD0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2802" y="279741"/>
            <a:ext cx="2037801"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Ομάδα 2">
            <a:extLst>
              <a:ext uri="{FF2B5EF4-FFF2-40B4-BE49-F238E27FC236}">
                <a16:creationId xmlns:a16="http://schemas.microsoft.com/office/drawing/2014/main" id="{63A81072-89BC-BFBF-C368-8CFD33D90823}"/>
              </a:ext>
            </a:extLst>
          </p:cNvPr>
          <p:cNvGrpSpPr/>
          <p:nvPr/>
        </p:nvGrpSpPr>
        <p:grpSpPr>
          <a:xfrm>
            <a:off x="685174" y="2048183"/>
            <a:ext cx="4988072" cy="4431334"/>
            <a:chOff x="685174" y="2048183"/>
            <a:chExt cx="4988072" cy="4431334"/>
          </a:xfrm>
        </p:grpSpPr>
        <p:grpSp>
          <p:nvGrpSpPr>
            <p:cNvPr id="8" name="Group 7">
              <a:extLst>
                <a:ext uri="{FF2B5EF4-FFF2-40B4-BE49-F238E27FC236}">
                  <a16:creationId xmlns:a16="http://schemas.microsoft.com/office/drawing/2014/main" id="{5B3CE678-21D4-4BA0-9080-226B7084A718}"/>
                </a:ext>
              </a:extLst>
            </p:cNvPr>
            <p:cNvGrpSpPr/>
            <p:nvPr/>
          </p:nvGrpSpPr>
          <p:grpSpPr>
            <a:xfrm>
              <a:off x="685174" y="2048183"/>
              <a:ext cx="3479292" cy="1323311"/>
              <a:chOff x="2821035" y="6229760"/>
              <a:chExt cx="3673202" cy="2646967"/>
            </a:xfrm>
          </p:grpSpPr>
          <p:sp>
            <p:nvSpPr>
              <p:cNvPr id="9" name="Rectangle 8">
                <a:extLst>
                  <a:ext uri="{FF2B5EF4-FFF2-40B4-BE49-F238E27FC236}">
                    <a16:creationId xmlns:a16="http://schemas.microsoft.com/office/drawing/2014/main" id="{87DE5872-A847-4F7E-8A00-7C0B6C7C8EFF}"/>
                  </a:ext>
                </a:extLst>
              </p:cNvPr>
              <p:cNvSpPr/>
              <p:nvPr/>
            </p:nvSpPr>
            <p:spPr>
              <a:xfrm>
                <a:off x="2821035" y="6229760"/>
                <a:ext cx="464041" cy="264696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999"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0E8ACAF-61A3-4471-894D-44290D7977B2}"/>
                  </a:ext>
                </a:extLst>
              </p:cNvPr>
              <p:cNvSpPr txBox="1"/>
              <p:nvPr/>
            </p:nvSpPr>
            <p:spPr>
              <a:xfrm>
                <a:off x="3286573" y="6953026"/>
                <a:ext cx="3207664" cy="74914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entury Gothic"/>
                  <a:ea typeface="+mn-ea"/>
                  <a:cs typeface="+mn-cs"/>
                </a:endParaRPr>
              </a:p>
            </p:txBody>
          </p:sp>
        </p:grpSp>
        <p:sp>
          <p:nvSpPr>
            <p:cNvPr id="13" name="TextBox 12">
              <a:extLst>
                <a:ext uri="{FF2B5EF4-FFF2-40B4-BE49-F238E27FC236}">
                  <a16:creationId xmlns:a16="http://schemas.microsoft.com/office/drawing/2014/main" id="{6D31D8B3-1BE2-F3C8-2E07-291ACF2A76A8}"/>
                </a:ext>
              </a:extLst>
            </p:cNvPr>
            <p:cNvSpPr txBox="1"/>
            <p:nvPr/>
          </p:nvSpPr>
          <p:spPr>
            <a:xfrm>
              <a:off x="1155026" y="2262978"/>
              <a:ext cx="4518220" cy="421653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l-GR" sz="1400" dirty="0">
                  <a:solidFill>
                    <a:schemeClr val="bg1"/>
                  </a:solidFill>
                  <a:latin typeface="+mj-lt"/>
                </a:rPr>
                <a:t>Επιτακτικό το ερώτημα για να προχωρήσει η εκπόνηση μιας ευρύτερης μελέτης, με την προοπτική διασφάλισης της λειτουργίας των σμυριδωρυχείων, ως οργανικό τμήμα μιας ολιστικής ανάπτυξης της ορεινής Νάξου</a:t>
              </a:r>
            </a:p>
            <a:p>
              <a:pPr marL="285750" indent="-285750">
                <a:spcAft>
                  <a:spcPts val="1200"/>
                </a:spcAft>
                <a:buFont typeface="Arial" panose="020B0604020202020204" pitchFamily="34" charset="0"/>
                <a:buChar char="•"/>
              </a:pPr>
              <a:r>
                <a:rPr lang="el-GR" sz="1400" dirty="0">
                  <a:solidFill>
                    <a:schemeClr val="bg1"/>
                  </a:solidFill>
                  <a:latin typeface="+mj-lt"/>
                </a:rPr>
                <a:t>Επαναφέραμε με Ερώτηση τις καταστροφές και τους βανδαλισμούς στον εναέριο μεταφοράς σμυρίδας στην </a:t>
              </a:r>
              <a:r>
                <a:rPr lang="el-GR" sz="1400" dirty="0" err="1">
                  <a:solidFill>
                    <a:schemeClr val="bg1"/>
                  </a:solidFill>
                  <a:latin typeface="+mj-lt"/>
                </a:rPr>
                <a:t>Κόρωνο</a:t>
              </a:r>
              <a:r>
                <a:rPr lang="el-GR" sz="1400" dirty="0">
                  <a:solidFill>
                    <a:schemeClr val="bg1"/>
                  </a:solidFill>
                  <a:latin typeface="+mj-lt"/>
                </a:rPr>
                <a:t> Νάξου και το πώς θα αποκατασταθούν </a:t>
              </a:r>
            </a:p>
            <a:p>
              <a:pPr marL="285750" indent="-285750">
                <a:spcAft>
                  <a:spcPts val="1200"/>
                </a:spcAft>
                <a:buFont typeface="Arial" panose="020B0604020202020204" pitchFamily="34" charset="0"/>
                <a:buChar char="•"/>
              </a:pPr>
              <a:r>
                <a:rPr lang="el-GR" sz="1400" dirty="0">
                  <a:solidFill>
                    <a:schemeClr val="bg1"/>
                  </a:solidFill>
                  <a:latin typeface="+mj-lt"/>
                </a:rPr>
                <a:t>Επαναφέραμε στην Βουλή το άνοιγμα των ορυχείων με βάση το υπόμνημα των 6 χωριών της </a:t>
              </a:r>
              <a:r>
                <a:rPr lang="el-GR" sz="1400" dirty="0" err="1">
                  <a:solidFill>
                    <a:schemeClr val="bg1"/>
                  </a:solidFill>
                  <a:latin typeface="+mj-lt"/>
                </a:rPr>
                <a:t>Ναξιακής</a:t>
              </a:r>
              <a:r>
                <a:rPr lang="el-GR" sz="1400" dirty="0">
                  <a:solidFill>
                    <a:schemeClr val="bg1"/>
                  </a:solidFill>
                  <a:latin typeface="+mj-lt"/>
                </a:rPr>
                <a:t> σμύριδας που ζητούν το άνοιγμα των ορυχείων σμύριδας με την επίβλεψη μεταλλειολόγου</a:t>
              </a:r>
            </a:p>
            <a:p>
              <a:pPr marL="285750" indent="-285750">
                <a:spcAft>
                  <a:spcPts val="1200"/>
                </a:spcAft>
                <a:buFont typeface="Arial" panose="020B0604020202020204" pitchFamily="34" charset="0"/>
                <a:buChar char="•"/>
              </a:pPr>
              <a:r>
                <a:rPr lang="el-GR" sz="1400" dirty="0">
                  <a:solidFill>
                    <a:schemeClr val="bg1"/>
                  </a:solidFill>
                  <a:latin typeface="+mj-lt"/>
                </a:rPr>
                <a:t>Παρέμβαση μας  με Αναφορά για μεταφορά του γραφείου Σμυριδωρυχείων Νάξου στην </a:t>
              </a:r>
              <a:r>
                <a:rPr lang="el-GR" sz="1400" dirty="0" err="1">
                  <a:solidFill>
                    <a:schemeClr val="bg1"/>
                  </a:solidFill>
                  <a:latin typeface="+mj-lt"/>
                </a:rPr>
                <a:t>Κόρωνο</a:t>
              </a:r>
              <a:r>
                <a:rPr lang="el-GR" sz="1400" dirty="0">
                  <a:solidFill>
                    <a:schemeClr val="bg1"/>
                  </a:solidFill>
                  <a:latin typeface="+mj-lt"/>
                </a:rPr>
                <a:t>  </a:t>
              </a:r>
            </a:p>
          </p:txBody>
        </p:sp>
      </p:grpSp>
      <p:pic>
        <p:nvPicPr>
          <p:cNvPr id="14" name="Θέση περιεχομένου 3" descr="http://syrmalenios.gr/wp-content/uploads/2019/11/%CE%9D%CE%91%CE%9E%CE%9F%CE%A3-300x150.jpg">
            <a:extLst>
              <a:ext uri="{FF2B5EF4-FFF2-40B4-BE49-F238E27FC236}">
                <a16:creationId xmlns:a16="http://schemas.microsoft.com/office/drawing/2014/main" id="{B2E1A9A4-4C20-C987-EFD7-B3644623388D}"/>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a:xfrm>
            <a:off x="6462259" y="868642"/>
            <a:ext cx="4588378" cy="3082253"/>
          </a:xfrm>
          <a:prstGeom prst="rect">
            <a:avLst/>
          </a:prstGeom>
        </p:spPr>
      </p:pic>
      <p:pic>
        <p:nvPicPr>
          <p:cNvPr id="15" name="Picture 6" descr="Πολιτική - Νάξος - Συρμαλένιος: &quot;Η Κυβέρνηση της ΝΔ κλείνει τα ορυχεία  σμύριδας&quot; | Naxos Press | Η ολοκληρωμένη ηλεκτρονική εφημερίδα Νάξου,  Μικρών Κυκλάδων, Κυκλάδων">
            <a:extLst>
              <a:ext uri="{FF2B5EF4-FFF2-40B4-BE49-F238E27FC236}">
                <a16:creationId xmlns:a16="http://schemas.microsoft.com/office/drawing/2014/main" id="{882CE0F9-61CC-2B78-3F6C-68E55B7252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733" y="4049372"/>
            <a:ext cx="4494212"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875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250"/>
                                  </p:stCondLst>
                                  <p:childTnLst>
                                    <p:set>
                                      <p:cBhvr>
                                        <p:cTn id="10" dur="1" fill="hold">
                                          <p:stCondLst>
                                            <p:cond delay="999"/>
                                          </p:stCondLst>
                                        </p:cTn>
                                        <p:tgtEl>
                                          <p:spTgt spid="3"/>
                                        </p:tgtEl>
                                        <p:attrNameLst>
                                          <p:attrName>style.visibility</p:attrName>
                                        </p:attrNameLst>
                                      </p:cBhvr>
                                      <p:to>
                                        <p:strVal val="visible"/>
                                      </p:to>
                                    </p:set>
                                  </p:childTnLst>
                                </p:cTn>
                              </p:par>
                              <p:par>
                                <p:cTn id="11" presetID="53" presetClass="entr" presetSubtype="16"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par>
                                <p:cTn id="16" presetID="31" presetClass="entr" presetSubtype="0" fill="hold"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3CE678-21D4-4BA0-9080-226B7084A718}"/>
              </a:ext>
            </a:extLst>
          </p:cNvPr>
          <p:cNvGrpSpPr/>
          <p:nvPr/>
        </p:nvGrpSpPr>
        <p:grpSpPr>
          <a:xfrm>
            <a:off x="741158" y="3092874"/>
            <a:ext cx="4717250" cy="2133962"/>
            <a:chOff x="2863618" y="6528379"/>
            <a:chExt cx="3630619" cy="4268479"/>
          </a:xfrm>
        </p:grpSpPr>
        <p:sp>
          <p:nvSpPr>
            <p:cNvPr id="9" name="Rectangle 8">
              <a:extLst>
                <a:ext uri="{FF2B5EF4-FFF2-40B4-BE49-F238E27FC236}">
                  <a16:creationId xmlns:a16="http://schemas.microsoft.com/office/drawing/2014/main" id="{87DE5872-A847-4F7E-8A00-7C0B6C7C8EFF}"/>
                </a:ext>
              </a:extLst>
            </p:cNvPr>
            <p:cNvSpPr/>
            <p:nvPr/>
          </p:nvSpPr>
          <p:spPr>
            <a:xfrm>
              <a:off x="2863618" y="6528379"/>
              <a:ext cx="351878" cy="240097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0E8ACAF-61A3-4471-894D-44290D7977B2}"/>
                </a:ext>
              </a:extLst>
            </p:cNvPr>
            <p:cNvSpPr txBox="1"/>
            <p:nvPr/>
          </p:nvSpPr>
          <p:spPr>
            <a:xfrm>
              <a:off x="3286573" y="6803835"/>
              <a:ext cx="3207664" cy="399302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l-GR" sz="1200" b="1" dirty="0">
                  <a:solidFill>
                    <a:srgbClr val="FFFFFF"/>
                  </a:solidFill>
                  <a:latin typeface="Century Gothic"/>
                </a:rPr>
                <a:t>Α</a:t>
              </a:r>
              <a:r>
                <a:rPr kumimoji="0" lang="el-GR" sz="1200" b="1" i="0" u="none" strike="noStrike" kern="1200" cap="none" spc="0" normalizeH="0" baseline="0" noProof="0" dirty="0" err="1">
                  <a:ln>
                    <a:noFill/>
                  </a:ln>
                  <a:solidFill>
                    <a:srgbClr val="FFFFFF"/>
                  </a:solidFill>
                  <a:effectLst/>
                  <a:uLnTx/>
                  <a:uFillTx/>
                  <a:latin typeface="Century Gothic"/>
                  <a:ea typeface="+mn-ea"/>
                  <a:cs typeface="+mn-cs"/>
                </a:rPr>
                <a:t>ναφορά</a:t>
              </a:r>
              <a:r>
                <a:rPr kumimoji="0" lang="el-GR" sz="1200" b="1" i="0" u="none" strike="noStrike" kern="1200" cap="none" spc="0" normalizeH="0" baseline="0" noProof="0" dirty="0">
                  <a:ln>
                    <a:noFill/>
                  </a:ln>
                  <a:solidFill>
                    <a:srgbClr val="FFFFFF"/>
                  </a:solidFill>
                  <a:effectLst/>
                  <a:uLnTx/>
                  <a:uFillTx/>
                  <a:latin typeface="Century Gothic"/>
                  <a:ea typeface="+mn-ea"/>
                  <a:cs typeface="+mn-cs"/>
                </a:rPr>
                <a:t> </a:t>
              </a:r>
              <a:r>
                <a:rPr kumimoji="0" lang="el-GR" sz="1200" i="0" u="none" strike="noStrike" kern="1200" cap="none" spc="0" normalizeH="0" baseline="0" noProof="0" dirty="0">
                  <a:ln>
                    <a:noFill/>
                  </a:ln>
                  <a:solidFill>
                    <a:srgbClr val="FFFFFF"/>
                  </a:solidFill>
                  <a:effectLst/>
                  <a:uLnTx/>
                  <a:uFillTx/>
                  <a:latin typeface="Century Gothic"/>
                  <a:ea typeface="+mn-ea"/>
                  <a:cs typeface="+mn-cs"/>
                </a:rPr>
                <a:t>για την καταστροφή της τοπικής παραγωγής όπου εκφράζεται η ανησυχία της διότι μεγάλο μέρος της τοπικής παραγωγής (κρέας, τυρί </a:t>
              </a:r>
              <a:r>
                <a:rPr kumimoji="0" lang="el-GR" sz="1200" i="0" u="none" strike="noStrike" kern="1200" cap="none" spc="0" normalizeH="0" baseline="0" noProof="0" dirty="0" err="1">
                  <a:ln>
                    <a:noFill/>
                  </a:ln>
                  <a:solidFill>
                    <a:srgbClr val="FFFFFF"/>
                  </a:solidFill>
                  <a:effectLst/>
                  <a:uLnTx/>
                  <a:uFillTx/>
                  <a:latin typeface="Century Gothic"/>
                  <a:ea typeface="+mn-ea"/>
                  <a:cs typeface="+mn-cs"/>
                </a:rPr>
                <a:t>κ.ά</a:t>
              </a:r>
              <a:r>
                <a:rPr kumimoji="0" lang="el-GR" sz="1200" i="0" u="none" strike="noStrike" kern="1200" cap="none" spc="0" normalizeH="0" baseline="0" noProof="0" dirty="0">
                  <a:ln>
                    <a:noFill/>
                  </a:ln>
                  <a:solidFill>
                    <a:srgbClr val="FFFFFF"/>
                  </a:solidFill>
                  <a:effectLst/>
                  <a:uLnTx/>
                  <a:uFillTx/>
                  <a:latin typeface="Century Gothic"/>
                  <a:ea typeface="+mn-ea"/>
                  <a:cs typeface="+mn-cs"/>
                </a:rPr>
                <a:t>,) κινδυνεύει να μείνει αδιάθετο με ολέθριες συνέπειες για τους κτηνοτρόφους και το νησί λόγω της πανδημίας και αιτείται την στήριξη της κυβέρνησης.</a:t>
              </a:r>
            </a:p>
          </p:txBody>
        </p:sp>
      </p:grpSp>
      <p:grpSp>
        <p:nvGrpSpPr>
          <p:cNvPr id="7" name="Group 6">
            <a:extLst>
              <a:ext uri="{FF2B5EF4-FFF2-40B4-BE49-F238E27FC236}">
                <a16:creationId xmlns:a16="http://schemas.microsoft.com/office/drawing/2014/main" id="{EFC755C4-A80F-4AEF-92DC-44012B4E9FE1}"/>
              </a:ext>
            </a:extLst>
          </p:cNvPr>
          <p:cNvGrpSpPr/>
          <p:nvPr/>
        </p:nvGrpSpPr>
        <p:grpSpPr>
          <a:xfrm>
            <a:off x="741158" y="1231814"/>
            <a:ext cx="4474654" cy="1837784"/>
            <a:chOff x="2819173" y="804112"/>
            <a:chExt cx="6581902" cy="3676048"/>
          </a:xfrm>
        </p:grpSpPr>
        <p:sp>
          <p:nvSpPr>
            <p:cNvPr id="16" name="TextBox 15">
              <a:extLst>
                <a:ext uri="{FF2B5EF4-FFF2-40B4-BE49-F238E27FC236}">
                  <a16:creationId xmlns:a16="http://schemas.microsoft.com/office/drawing/2014/main" id="{11859EFB-6258-4B25-90AF-902CD24E2A03}"/>
                </a:ext>
              </a:extLst>
            </p:cNvPr>
            <p:cNvSpPr txBox="1"/>
            <p:nvPr/>
          </p:nvSpPr>
          <p:spPr>
            <a:xfrm>
              <a:off x="2819173" y="804112"/>
              <a:ext cx="3788229" cy="14159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&gt;</a:t>
              </a:r>
            </a:p>
          </p:txBody>
        </p:sp>
        <p:sp>
          <p:nvSpPr>
            <p:cNvPr id="17" name="TextBox 16">
              <a:extLst>
                <a:ext uri="{FF2B5EF4-FFF2-40B4-BE49-F238E27FC236}">
                  <a16:creationId xmlns:a16="http://schemas.microsoft.com/office/drawing/2014/main" id="{784AF2E0-1B3B-48F0-B3A1-1E4FF5A6D30D}"/>
                </a:ext>
              </a:extLst>
            </p:cNvPr>
            <p:cNvSpPr txBox="1"/>
            <p:nvPr/>
          </p:nvSpPr>
          <p:spPr>
            <a:xfrm>
              <a:off x="3633439" y="1041205"/>
              <a:ext cx="5767636" cy="3438955"/>
            </a:xfrm>
            <a:prstGeom prst="rect">
              <a:avLst/>
            </a:prstGeom>
            <a:noFill/>
          </p:spPr>
          <p:txBody>
            <a:bodyPr wrap="square" rtlCol="0" anchor="ctr">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Century Gothic"/>
                  <a:ea typeface="+mn-ea"/>
                  <a:cs typeface="+mn-cs"/>
                </a:rPr>
                <a:t>Κατάθεση Αναφοράς </a:t>
              </a:r>
              <a:r>
                <a:rPr kumimoji="0" lang="el-GR" sz="1200" i="0" u="none" strike="noStrike" kern="1200" cap="none" spc="0" normalizeH="0" baseline="0" noProof="0" dirty="0">
                  <a:ln>
                    <a:noFill/>
                  </a:ln>
                  <a:solidFill>
                    <a:srgbClr val="FFFFFF"/>
                  </a:solidFill>
                  <a:effectLst/>
                  <a:uLnTx/>
                  <a:uFillTx/>
                  <a:latin typeface="Century Gothic"/>
                  <a:ea typeface="+mn-ea"/>
                  <a:cs typeface="+mn-cs"/>
                </a:rPr>
                <a:t>για τη μη οικονομική ενίσχυση των </a:t>
              </a:r>
              <a:r>
                <a:rPr kumimoji="0" lang="el-GR" sz="1200" i="0" u="none" strike="noStrike" kern="1200" cap="none" spc="0" normalizeH="0" baseline="0" noProof="0" dirty="0" err="1">
                  <a:ln>
                    <a:noFill/>
                  </a:ln>
                  <a:solidFill>
                    <a:srgbClr val="FFFFFF"/>
                  </a:solidFill>
                  <a:effectLst/>
                  <a:uLnTx/>
                  <a:uFillTx/>
                  <a:latin typeface="Century Gothic"/>
                  <a:ea typeface="+mn-ea"/>
                  <a:cs typeface="+mn-cs"/>
                </a:rPr>
                <a:t>αγροκτηνοτρόφων</a:t>
              </a:r>
              <a:r>
                <a:rPr kumimoji="0" lang="el-GR" sz="1200" i="0" u="none" strike="noStrike" kern="1200" cap="none" spc="0" normalizeH="0" baseline="0" noProof="0" dirty="0">
                  <a:ln>
                    <a:noFill/>
                  </a:ln>
                  <a:solidFill>
                    <a:srgbClr val="FFFFFF"/>
                  </a:solidFill>
                  <a:effectLst/>
                  <a:uLnTx/>
                  <a:uFillTx/>
                  <a:latin typeface="Century Gothic"/>
                  <a:ea typeface="+mn-ea"/>
                  <a:cs typeface="+mn-cs"/>
                </a:rPr>
                <a:t> στα νησιά. </a:t>
              </a:r>
              <a:r>
                <a:rPr kumimoji="0" lang="el-GR" sz="1200" i="0" u="none" strike="noStrike" kern="1200" cap="none" spc="0" normalizeH="0" baseline="0" noProof="0" dirty="0" err="1">
                  <a:ln>
                    <a:noFill/>
                  </a:ln>
                  <a:solidFill>
                    <a:srgbClr val="FFFFFF"/>
                  </a:solidFill>
                  <a:effectLst/>
                  <a:uLnTx/>
                  <a:uFillTx/>
                  <a:latin typeface="Century Gothic"/>
                  <a:ea typeface="+mn-ea"/>
                  <a:cs typeface="+mn-cs"/>
                </a:rPr>
                <a:t>Kραυγή</a:t>
              </a:r>
              <a:r>
                <a:rPr kumimoji="0" lang="el-GR" sz="1200" i="0" u="none" strike="noStrike" kern="1200" cap="none" spc="0" normalizeH="0" baseline="0" noProof="0" dirty="0">
                  <a:ln>
                    <a:noFill/>
                  </a:ln>
                  <a:solidFill>
                    <a:srgbClr val="FFFFFF"/>
                  </a:solidFill>
                  <a:effectLst/>
                  <a:uLnTx/>
                  <a:uFillTx/>
                  <a:latin typeface="Century Gothic"/>
                  <a:ea typeface="+mn-ea"/>
                  <a:cs typeface="+mn-cs"/>
                </a:rPr>
                <a:t> αγωνίας για την οικονομική επιβίωση των παραγωγών κηπευτικών και των κτηνοτρόφων των Κυκλάδων εν μέσω υγειονομικής κρίσης</a:t>
              </a:r>
            </a:p>
          </p:txBody>
        </p:sp>
      </p:grpSp>
      <p:sp>
        <p:nvSpPr>
          <p:cNvPr id="19" name="TextBox 18">
            <a:extLst>
              <a:ext uri="{FF2B5EF4-FFF2-40B4-BE49-F238E27FC236}">
                <a16:creationId xmlns:a16="http://schemas.microsoft.com/office/drawing/2014/main" id="{4510478E-D1B3-518A-CFD5-795F2B823EC5}"/>
              </a:ext>
            </a:extLst>
          </p:cNvPr>
          <p:cNvSpPr txBox="1"/>
          <p:nvPr/>
        </p:nvSpPr>
        <p:spPr>
          <a:xfrm>
            <a:off x="606736" y="508341"/>
            <a:ext cx="40765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srgbClr val="FFFFFF"/>
                </a:solidFill>
                <a:effectLst/>
                <a:uLnTx/>
                <a:uFillTx/>
                <a:latin typeface="Century Gothic"/>
                <a:ea typeface="+mn-ea"/>
                <a:cs typeface="+mn-cs"/>
              </a:rPr>
              <a:t>Για την Αγροτική - Αλιευτική πολιτική </a:t>
            </a:r>
            <a:br>
              <a:rPr kumimoji="0" lang="el-GR" b="1" i="0" u="none" strike="noStrike" kern="1200" cap="none" spc="0" normalizeH="0" baseline="0" noProof="0" dirty="0">
                <a:ln>
                  <a:noFill/>
                </a:ln>
                <a:solidFill>
                  <a:srgbClr val="FFFFFF"/>
                </a:solidFill>
                <a:effectLst/>
                <a:uLnTx/>
                <a:uFillTx/>
                <a:latin typeface="Century Gothic"/>
                <a:ea typeface="+mn-ea"/>
                <a:cs typeface="+mn-cs"/>
              </a:rPr>
            </a:br>
            <a:endParaRPr kumimoji="0" lang="en-US" b="1"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0" name="Rectangle 21">
            <a:extLst>
              <a:ext uri="{FF2B5EF4-FFF2-40B4-BE49-F238E27FC236}">
                <a16:creationId xmlns:a16="http://schemas.microsoft.com/office/drawing/2014/main" id="{00DD6419-B56B-E91E-C093-B03554297DA4}"/>
              </a:ext>
            </a:extLst>
          </p:cNvPr>
          <p:cNvSpPr/>
          <p:nvPr/>
        </p:nvSpPr>
        <p:spPr>
          <a:xfrm>
            <a:off x="11253343"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pic>
        <p:nvPicPr>
          <p:cNvPr id="21" name="Picture 2" descr="ΣΥΡΙΖΑ Συνασπισμός Ριζοσπαστικής Αριστεράς">
            <a:extLst>
              <a:ext uri="{FF2B5EF4-FFF2-40B4-BE49-F238E27FC236}">
                <a16:creationId xmlns:a16="http://schemas.microsoft.com/office/drawing/2014/main" id="{620D73AB-7EFB-2EFC-771F-1557A2BD0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5542" y="0"/>
            <a:ext cx="2037801"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7">
            <a:extLst>
              <a:ext uri="{FF2B5EF4-FFF2-40B4-BE49-F238E27FC236}">
                <a16:creationId xmlns:a16="http://schemas.microsoft.com/office/drawing/2014/main" id="{BAA1D447-D26F-1980-8D15-6C8FFD7007D2}"/>
              </a:ext>
            </a:extLst>
          </p:cNvPr>
          <p:cNvGrpSpPr/>
          <p:nvPr/>
        </p:nvGrpSpPr>
        <p:grpSpPr>
          <a:xfrm>
            <a:off x="742434" y="5193955"/>
            <a:ext cx="4717250" cy="1302388"/>
            <a:chOff x="2863618" y="6528379"/>
            <a:chExt cx="3630619" cy="2605115"/>
          </a:xfrm>
        </p:grpSpPr>
        <p:sp>
          <p:nvSpPr>
            <p:cNvPr id="13" name="Rectangle 8">
              <a:extLst>
                <a:ext uri="{FF2B5EF4-FFF2-40B4-BE49-F238E27FC236}">
                  <a16:creationId xmlns:a16="http://schemas.microsoft.com/office/drawing/2014/main" id="{2B306E43-CF13-719B-7FD0-3982877B9738}"/>
                </a:ext>
              </a:extLst>
            </p:cNvPr>
            <p:cNvSpPr/>
            <p:nvPr/>
          </p:nvSpPr>
          <p:spPr>
            <a:xfrm>
              <a:off x="2863618" y="6528379"/>
              <a:ext cx="351878" cy="240097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&gt;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32F6B1EE-BA0D-EF91-17ED-1819DF53A27B}"/>
                </a:ext>
              </a:extLst>
            </p:cNvPr>
            <p:cNvSpPr txBox="1"/>
            <p:nvPr/>
          </p:nvSpPr>
          <p:spPr>
            <a:xfrm>
              <a:off x="3286573" y="6803835"/>
              <a:ext cx="3207664" cy="232965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l-GR" sz="1200" b="1" dirty="0">
                  <a:solidFill>
                    <a:srgbClr val="FFFFFF"/>
                  </a:solidFill>
                  <a:latin typeface="Century Gothic"/>
                </a:rPr>
                <a:t>Συμμετοχή </a:t>
              </a:r>
              <a:r>
                <a:rPr lang="el-GR" sz="1200" dirty="0">
                  <a:solidFill>
                    <a:srgbClr val="FFFFFF"/>
                  </a:solidFill>
                  <a:latin typeface="Century Gothic"/>
                </a:rPr>
                <a:t>στην Ημερίδα που συνδιοργάνωσαν ο ΕΛΓΟ Δήμητρα καθώς και η Περιφέρεια Ν. Αιγαίου με θέμα την κατάρτιση των νέων αγροτών με ιδιαίτερη έμφαση στην Οικοτεχνία και τη Μελισσοκομία.</a:t>
              </a:r>
            </a:p>
          </p:txBody>
        </p:sp>
      </p:grpSp>
      <p:pic>
        <p:nvPicPr>
          <p:cNvPr id="15" name="Picture 7" descr="http://syrmalenios.gr/wp-content/uploads/2022/06/naxos.jpg">
            <a:extLst>
              <a:ext uri="{FF2B5EF4-FFF2-40B4-BE49-F238E27FC236}">
                <a16:creationId xmlns:a16="http://schemas.microsoft.com/office/drawing/2014/main" id="{4E7C35AF-86FD-E68E-B25E-489D2435BA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206" y="2123979"/>
            <a:ext cx="4599107" cy="306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52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ΥΡΙΖΑ Συνασπισμός Ριζοσπαστικής Αριστερά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4006" y="633927"/>
            <a:ext cx="3013652" cy="676141"/>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syrostoday.gr - Επικαιρότητα - Νίκος Συρμαλένιος: «Μύθος η δημοσκοπική  ανάκαμψη της ΝΔ»"/>
          <p:cNvPicPr>
            <a:picLocks noChangeAspect="1" noChangeArrowheads="1"/>
          </p:cNvPicPr>
          <p:nvPr/>
        </p:nvPicPr>
        <p:blipFill>
          <a:blip r:embed="rId3" cstate="print"/>
          <a:srcRect/>
          <a:stretch>
            <a:fillRect/>
          </a:stretch>
        </p:blipFill>
        <p:spPr bwMode="auto">
          <a:xfrm>
            <a:off x="6232919" y="783771"/>
            <a:ext cx="3372194" cy="1998508"/>
          </a:xfrm>
          <a:prstGeom prst="rect">
            <a:avLst/>
          </a:prstGeom>
          <a:noFill/>
        </p:spPr>
      </p:pic>
      <p:sp>
        <p:nvSpPr>
          <p:cNvPr id="7" name="6 - Ορθογώνιο"/>
          <p:cNvSpPr/>
          <p:nvPr/>
        </p:nvSpPr>
        <p:spPr>
          <a:xfrm>
            <a:off x="6664315" y="2756153"/>
            <a:ext cx="2382651" cy="369332"/>
          </a:xfrm>
          <a:prstGeom prst="rect">
            <a:avLst/>
          </a:prstGeom>
          <a:solidFill>
            <a:srgbClr val="F22A34"/>
          </a:solidFill>
        </p:spPr>
        <p:txBody>
          <a:bodyPr wrap="square">
            <a:spAutoFit/>
          </a:bodyPr>
          <a:lstStyle/>
          <a:p>
            <a:r>
              <a:rPr lang="en-US" dirty="0">
                <a:solidFill>
                  <a:schemeClr val="bg1"/>
                </a:solidFill>
              </a:rPr>
              <a:t>https://syrmalenios.gr/</a:t>
            </a:r>
            <a:endParaRPr lang="el-GR" dirty="0">
              <a:solidFill>
                <a:schemeClr val="bg1"/>
              </a:solidFill>
            </a:endParaRPr>
          </a:p>
        </p:txBody>
      </p:sp>
      <p:sp>
        <p:nvSpPr>
          <p:cNvPr id="8" name="7 - TextBox"/>
          <p:cNvSpPr txBox="1"/>
          <p:nvPr/>
        </p:nvSpPr>
        <p:spPr>
          <a:xfrm>
            <a:off x="783771" y="356584"/>
            <a:ext cx="4950823" cy="6096468"/>
          </a:xfrm>
          <a:prstGeom prst="rect">
            <a:avLst/>
          </a:prstGeom>
          <a:solidFill>
            <a:srgbClr val="F22A34"/>
          </a:solidFill>
        </p:spPr>
        <p:txBody>
          <a:bodyPr wrap="square">
            <a:spAutoFit/>
          </a:bodyPr>
          <a:lstStyle/>
          <a:p>
            <a:pPr algn="ctr" fontAlgn="auto">
              <a:spcBef>
                <a:spcPts val="0"/>
              </a:spcBef>
              <a:spcAft>
                <a:spcPts val="0"/>
              </a:spcAft>
              <a:defRPr/>
            </a:pPr>
            <a:endParaRPr lang="el-GR" sz="2000" b="1" dirty="0">
              <a:solidFill>
                <a:schemeClr val="bg1"/>
              </a:solidFill>
              <a:latin typeface="Microsoft JhengHei UI" panose="020B0604030504040204" pitchFamily="34" charset="-120"/>
              <a:ea typeface="Microsoft JhengHei UI" panose="020B0604030504040204" pitchFamily="34" charset="-120"/>
            </a:endParaRPr>
          </a:p>
          <a:p>
            <a:pPr algn="ctr" fontAlgn="auto">
              <a:spcBef>
                <a:spcPts val="0"/>
              </a:spcBef>
              <a:spcAft>
                <a:spcPts val="0"/>
              </a:spcAft>
              <a:defRPr/>
            </a:pPr>
            <a:endParaRPr lang="el-GR" sz="2000" b="1" dirty="0">
              <a:solidFill>
                <a:schemeClr val="bg1"/>
              </a:solidFill>
              <a:latin typeface="Microsoft JhengHei UI" panose="020B0604030504040204" pitchFamily="34" charset="-120"/>
              <a:ea typeface="Microsoft JhengHei UI" panose="020B0604030504040204" pitchFamily="34" charset="-120"/>
            </a:endParaRPr>
          </a:p>
          <a:p>
            <a:pPr algn="ctr" fontAlgn="auto">
              <a:spcBef>
                <a:spcPts val="0"/>
              </a:spcBef>
              <a:spcAft>
                <a:spcPts val="0"/>
              </a:spcAft>
              <a:defRPr/>
            </a:pPr>
            <a:r>
              <a:rPr lang="el-GR" sz="2000" b="1" dirty="0">
                <a:solidFill>
                  <a:schemeClr val="bg1"/>
                </a:solidFill>
                <a:latin typeface="Microsoft JhengHei UI" panose="020B0604030504040204" pitchFamily="34" charset="-120"/>
                <a:ea typeface="Microsoft JhengHei UI" panose="020B0604030504040204" pitchFamily="34" charset="-120"/>
              </a:rPr>
              <a:t>Ευχαριστώ πολύ για την συμμετοχή όλων σας</a:t>
            </a:r>
          </a:p>
          <a:p>
            <a:pPr algn="ctr" fontAlgn="auto">
              <a:spcBef>
                <a:spcPts val="0"/>
              </a:spcBef>
              <a:spcAft>
                <a:spcPts val="0"/>
              </a:spcAft>
              <a:defRPr/>
            </a:pPr>
            <a:r>
              <a:rPr lang="el-GR" sz="2000" dirty="0">
                <a:solidFill>
                  <a:schemeClr val="bg1"/>
                </a:solidFill>
                <a:latin typeface="Microsoft YaHei Light" panose="020B0502040204020203" pitchFamily="34" charset="-122"/>
                <a:ea typeface="Microsoft YaHei Light" panose="020B0502040204020203" pitchFamily="34" charset="-122"/>
              </a:rPr>
              <a:t> </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Μπροστά στην εκλογική αναμέτρηση που φαίνεται ότι δεν θα αργήσει, θεωρούμε χρέος μας, </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να παρουσιάσουμε συνοπτικά το έργο μας για τη Νάξο και γενικότερα για τις Κυκλάδες,</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 με γνώμονα την πολιτική και τις προτάσεις του ΣΥΡΙΖΑ – Π.Σ.</a:t>
            </a:r>
          </a:p>
          <a:p>
            <a:pPr algn="ctr">
              <a:defRPr/>
            </a:pPr>
            <a:endParaRPr lang="el-GR" sz="1600" dirty="0">
              <a:solidFill>
                <a:schemeClr val="bg1"/>
              </a:solidFill>
              <a:latin typeface="Microsoft YaHei Light" panose="020B0502040204020203" pitchFamily="34" charset="-122"/>
              <a:ea typeface="Microsoft YaHei Light" panose="020B0502040204020203" pitchFamily="34" charset="-122"/>
            </a:endParaRP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Η Χώρα οδηγείται σε επικίνδυνους ατραπούς, στην οικονομία, στο κοινωνικό κράτος, στη λειτουργία της δημοκρατίας, στα εθνικά θέματα. </a:t>
            </a:r>
          </a:p>
          <a:p>
            <a:pPr algn="ctr">
              <a:defRPr/>
            </a:pPr>
            <a:endParaRPr lang="el-GR" sz="1600" dirty="0">
              <a:solidFill>
                <a:schemeClr val="bg1"/>
              </a:solidFill>
              <a:latin typeface="Microsoft YaHei Light" panose="020B0502040204020203" pitchFamily="34" charset="-122"/>
              <a:ea typeface="Microsoft YaHei Light" panose="020B0502040204020203" pitchFamily="34" charset="-122"/>
            </a:endParaRP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Η πολιτική αλλαγή και η ανάγκη συγκρότησης μιας νέας προοδευτικής κυβέρνησης, </a:t>
            </a:r>
          </a:p>
          <a:p>
            <a:pPr algn="ctr">
              <a:defRPr/>
            </a:pPr>
            <a:r>
              <a:rPr lang="el-GR" sz="1600" dirty="0">
                <a:solidFill>
                  <a:schemeClr val="bg1"/>
                </a:solidFill>
                <a:latin typeface="Microsoft YaHei Light" panose="020B0502040204020203" pitchFamily="34" charset="-122"/>
                <a:ea typeface="Microsoft YaHei Light" panose="020B0502040204020203" pitchFamily="34" charset="-122"/>
              </a:rPr>
              <a:t>αποτελεί πλέον εθνική ανάγκη.</a:t>
            </a:r>
          </a:p>
          <a:p>
            <a:pPr algn="ctr">
              <a:defRPr/>
            </a:pPr>
            <a:endParaRPr lang="el-GR" sz="1600" dirty="0">
              <a:solidFill>
                <a:schemeClr val="bg1"/>
              </a:solidFill>
              <a:latin typeface="Microsoft YaHei Light" panose="020B0502040204020203" pitchFamily="34" charset="-122"/>
              <a:ea typeface="Microsoft YaHei Light" panose="020B0502040204020203" pitchFamily="34" charset="-122"/>
            </a:endParaRPr>
          </a:p>
          <a:p>
            <a:pPr algn="ctr">
              <a:defRPr/>
            </a:pPr>
            <a:r>
              <a:rPr lang="el-GR" sz="2000" b="1" dirty="0">
                <a:solidFill>
                  <a:schemeClr val="bg1"/>
                </a:solidFill>
                <a:latin typeface="Microsoft JhengHei UI" panose="020B0604030504040204" pitchFamily="34" charset="-120"/>
                <a:ea typeface="Microsoft JhengHei UI" panose="020B0604030504040204" pitchFamily="34" charset="-120"/>
              </a:rPr>
              <a:t>Συνεχίζουμε δυναμικά το έργο μας</a:t>
            </a:r>
            <a:r>
              <a:rPr lang="el-GR" sz="2000" dirty="0">
                <a:solidFill>
                  <a:schemeClr val="bg1"/>
                </a:solidFill>
                <a:latin typeface="Microsoft YaHei Light" panose="020B0502040204020203" pitchFamily="34" charset="-122"/>
                <a:ea typeface="Microsoft YaHei Light" panose="020B0502040204020203" pitchFamily="34" charset="-122"/>
              </a:rPr>
              <a:t> </a:t>
            </a:r>
          </a:p>
        </p:txBody>
      </p:sp>
      <p:sp>
        <p:nvSpPr>
          <p:cNvPr id="9"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grpSp>
        <p:nvGrpSpPr>
          <p:cNvPr id="10" name="Group 17">
            <a:extLst>
              <a:ext uri="{FF2B5EF4-FFF2-40B4-BE49-F238E27FC236}">
                <a16:creationId xmlns:a16="http://schemas.microsoft.com/office/drawing/2014/main" id="{E59E4AFC-4854-BE41-A70B-02FF4E1FAAFD}"/>
              </a:ext>
            </a:extLst>
          </p:cNvPr>
          <p:cNvGrpSpPr/>
          <p:nvPr/>
        </p:nvGrpSpPr>
        <p:grpSpPr>
          <a:xfrm>
            <a:off x="474709" y="420355"/>
            <a:ext cx="51266" cy="575008"/>
            <a:chOff x="447517" y="840709"/>
            <a:chExt cx="102546" cy="1150016"/>
          </a:xfrm>
          <a:solidFill>
            <a:srgbClr val="F1131E"/>
          </a:solidFill>
        </p:grpSpPr>
        <p:sp>
          <p:nvSpPr>
            <p:cNvPr id="11" name="Oval 28">
              <a:extLst>
                <a:ext uri="{FF2B5EF4-FFF2-40B4-BE49-F238E27FC236}">
                  <a16:creationId xmlns:a16="http://schemas.microsoft.com/office/drawing/2014/main" id="{E608446A-1161-1EAD-3A8E-9290BB46E91A}"/>
                </a:ext>
              </a:extLst>
            </p:cNvPr>
            <p:cNvSpPr/>
            <p:nvPr/>
          </p:nvSpPr>
          <p:spPr>
            <a:xfrm>
              <a:off x="447517" y="84070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2" name="Oval 19">
              <a:extLst>
                <a:ext uri="{FF2B5EF4-FFF2-40B4-BE49-F238E27FC236}">
                  <a16:creationId xmlns:a16="http://schemas.microsoft.com/office/drawing/2014/main" id="{582C7874-4BBC-1BB9-4D99-E26C0ADE6492}"/>
                </a:ext>
              </a:extLst>
            </p:cNvPr>
            <p:cNvSpPr/>
            <p:nvPr/>
          </p:nvSpPr>
          <p:spPr>
            <a:xfrm>
              <a:off x="447517" y="1192253"/>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3" name="Oval 20">
              <a:extLst>
                <a:ext uri="{FF2B5EF4-FFF2-40B4-BE49-F238E27FC236}">
                  <a16:creationId xmlns:a16="http://schemas.microsoft.com/office/drawing/2014/main" id="{5F052D7D-8672-4364-E143-D3F24EABD18C}"/>
                </a:ext>
              </a:extLst>
            </p:cNvPr>
            <p:cNvSpPr/>
            <p:nvPr/>
          </p:nvSpPr>
          <p:spPr>
            <a:xfrm>
              <a:off x="447517" y="1540216"/>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sp>
          <p:nvSpPr>
            <p:cNvPr id="14" name="Oval 21">
              <a:extLst>
                <a:ext uri="{FF2B5EF4-FFF2-40B4-BE49-F238E27FC236}">
                  <a16:creationId xmlns:a16="http://schemas.microsoft.com/office/drawing/2014/main" id="{1E234AED-8FB0-D78E-FA29-6CA8E8FFFA9E}"/>
                </a:ext>
              </a:extLst>
            </p:cNvPr>
            <p:cNvSpPr/>
            <p:nvPr/>
          </p:nvSpPr>
          <p:spPr>
            <a:xfrm>
              <a:off x="447517" y="1888179"/>
              <a:ext cx="102546" cy="1025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solidFill>
                  <a:schemeClr val="accent3"/>
                </a:solidFill>
              </a:endParaRPr>
            </a:p>
          </p:txBody>
        </p:sp>
      </p:grpSp>
      <p:pic>
        <p:nvPicPr>
          <p:cNvPr id="15" name="Picture 2" descr="Προεπισκόπηση εικό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8750" y="3510775"/>
            <a:ext cx="5091376" cy="286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384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heel(1)">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23FE11E6-3E52-419C-896B-CBAF8F3D00ED}"/>
              </a:ext>
            </a:extLst>
          </p:cNvPr>
          <p:cNvCxnSpPr>
            <a:cxnSpLocks/>
          </p:cNvCxnSpPr>
          <p:nvPr/>
        </p:nvCxnSpPr>
        <p:spPr>
          <a:xfrm>
            <a:off x="5297025" y="4793623"/>
            <a:ext cx="1146479" cy="87704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BC3BFD-D9D9-4F0A-8FFB-BADB7F2C682D}"/>
              </a:ext>
            </a:extLst>
          </p:cNvPr>
          <p:cNvCxnSpPr>
            <a:cxnSpLocks/>
          </p:cNvCxnSpPr>
          <p:nvPr/>
        </p:nvCxnSpPr>
        <p:spPr>
          <a:xfrm flipV="1">
            <a:off x="5305611" y="3971585"/>
            <a:ext cx="1146479" cy="82815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AE929E-600D-43DF-8E1A-12427C0E3215}"/>
              </a:ext>
            </a:extLst>
          </p:cNvPr>
          <p:cNvCxnSpPr>
            <a:cxnSpLocks/>
          </p:cNvCxnSpPr>
          <p:nvPr/>
        </p:nvCxnSpPr>
        <p:spPr>
          <a:xfrm>
            <a:off x="5297025" y="3094536"/>
            <a:ext cx="1146479" cy="87704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B46E8C-65C8-4555-A679-206D44B2939E}"/>
              </a:ext>
            </a:extLst>
          </p:cNvPr>
          <p:cNvCxnSpPr>
            <a:cxnSpLocks/>
          </p:cNvCxnSpPr>
          <p:nvPr/>
        </p:nvCxnSpPr>
        <p:spPr>
          <a:xfrm flipV="1">
            <a:off x="5305611" y="2266377"/>
            <a:ext cx="1146479" cy="82815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F6CC91-B26D-43D3-8443-3BEAE7AB2C9D}"/>
              </a:ext>
            </a:extLst>
          </p:cNvPr>
          <p:cNvCxnSpPr>
            <a:cxnSpLocks/>
          </p:cNvCxnSpPr>
          <p:nvPr/>
        </p:nvCxnSpPr>
        <p:spPr>
          <a:xfrm>
            <a:off x="5297025" y="1389328"/>
            <a:ext cx="1146479" cy="877049"/>
          </a:xfrm>
          <a:prstGeom prst="line">
            <a:avLst/>
          </a:prstGeom>
          <a:ln w="53975">
            <a:solidFill>
              <a:srgbClr val="FB322D"/>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10BBB5C-9AED-4154-A3C1-743F3094CC39}"/>
              </a:ext>
            </a:extLst>
          </p:cNvPr>
          <p:cNvSpPr>
            <a:spLocks noChangeAspect="1"/>
          </p:cNvSpPr>
          <p:nvPr/>
        </p:nvSpPr>
        <p:spPr>
          <a:xfrm>
            <a:off x="4860192" y="930355"/>
            <a:ext cx="1088802"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37</a:t>
            </a:r>
            <a:endParaRPr lang="en-US" sz="2800" b="1" dirty="0">
              <a:solidFill>
                <a:srgbClr val="FFFFFF"/>
              </a:solidFill>
              <a:latin typeface="+mj-lt"/>
              <a:cs typeface="Arial" panose="020B0604020202020204" pitchFamily="34" charset="0"/>
            </a:endParaRPr>
          </a:p>
        </p:txBody>
      </p:sp>
      <p:sp>
        <p:nvSpPr>
          <p:cNvPr id="3" name="Oval 2">
            <a:extLst>
              <a:ext uri="{FF2B5EF4-FFF2-40B4-BE49-F238E27FC236}">
                <a16:creationId xmlns:a16="http://schemas.microsoft.com/office/drawing/2014/main" id="{6C79BB26-AA0E-4CE6-8AFF-F7F2CCE28274}"/>
              </a:ext>
            </a:extLst>
          </p:cNvPr>
          <p:cNvSpPr>
            <a:spLocks noChangeAspect="1"/>
          </p:cNvSpPr>
          <p:nvPr/>
        </p:nvSpPr>
        <p:spPr>
          <a:xfrm>
            <a:off x="5995553" y="1777805"/>
            <a:ext cx="1088802" cy="1005840"/>
          </a:xfrm>
          <a:prstGeom prst="ellipse">
            <a:avLst/>
          </a:prstGeom>
          <a:solidFill>
            <a:srgbClr val="F11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400" b="1" dirty="0">
                <a:solidFill>
                  <a:srgbClr val="FFFFFF"/>
                </a:solidFill>
                <a:latin typeface="+mj-lt"/>
                <a:cs typeface="Arial" panose="020B0604020202020204" pitchFamily="34" charset="0"/>
              </a:rPr>
              <a:t>151</a:t>
            </a:r>
            <a:endParaRPr lang="en-US" sz="2400" b="1" dirty="0">
              <a:solidFill>
                <a:srgbClr val="FFFFFF"/>
              </a:solidFill>
              <a:latin typeface="+mj-lt"/>
              <a:cs typeface="Arial" panose="020B0604020202020204" pitchFamily="34" charset="0"/>
            </a:endParaRPr>
          </a:p>
        </p:txBody>
      </p:sp>
      <p:sp>
        <p:nvSpPr>
          <p:cNvPr id="5" name="Oval 4">
            <a:extLst>
              <a:ext uri="{FF2B5EF4-FFF2-40B4-BE49-F238E27FC236}">
                <a16:creationId xmlns:a16="http://schemas.microsoft.com/office/drawing/2014/main" id="{8549EC92-F319-4E05-8E4E-9C6CF9C67339}"/>
              </a:ext>
            </a:extLst>
          </p:cNvPr>
          <p:cNvSpPr>
            <a:spLocks noChangeAspect="1"/>
          </p:cNvSpPr>
          <p:nvPr/>
        </p:nvSpPr>
        <p:spPr>
          <a:xfrm>
            <a:off x="4860192" y="2625255"/>
            <a:ext cx="1088802"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9</a:t>
            </a:r>
            <a:endParaRPr lang="en-US" sz="2400" b="1" dirty="0">
              <a:solidFill>
                <a:srgbClr val="FFFFFF"/>
              </a:solidFill>
              <a:latin typeface="+mj-lt"/>
              <a:cs typeface="Arial" panose="020B0604020202020204" pitchFamily="34" charset="0"/>
            </a:endParaRPr>
          </a:p>
        </p:txBody>
      </p:sp>
      <p:sp>
        <p:nvSpPr>
          <p:cNvPr id="6" name="Oval 5">
            <a:extLst>
              <a:ext uri="{FF2B5EF4-FFF2-40B4-BE49-F238E27FC236}">
                <a16:creationId xmlns:a16="http://schemas.microsoft.com/office/drawing/2014/main" id="{F07A0C06-D2D3-45C9-90C1-6F3896BDC4CA}"/>
              </a:ext>
            </a:extLst>
          </p:cNvPr>
          <p:cNvSpPr>
            <a:spLocks noChangeAspect="1"/>
          </p:cNvSpPr>
          <p:nvPr/>
        </p:nvSpPr>
        <p:spPr>
          <a:xfrm>
            <a:off x="5995553" y="3472704"/>
            <a:ext cx="1088802" cy="1005840"/>
          </a:xfrm>
          <a:prstGeom prst="ellipse">
            <a:avLst/>
          </a:prstGeom>
          <a:solidFill>
            <a:srgbClr val="F11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29</a:t>
            </a:r>
            <a:endParaRPr lang="en-US" sz="2800" b="1" dirty="0">
              <a:solidFill>
                <a:srgbClr val="FFFFFF"/>
              </a:solidFill>
              <a:latin typeface="+mj-lt"/>
              <a:cs typeface="Arial" panose="020B0604020202020204" pitchFamily="34" charset="0"/>
            </a:endParaRPr>
          </a:p>
        </p:txBody>
      </p:sp>
      <p:sp>
        <p:nvSpPr>
          <p:cNvPr id="7" name="Oval 6">
            <a:extLst>
              <a:ext uri="{FF2B5EF4-FFF2-40B4-BE49-F238E27FC236}">
                <a16:creationId xmlns:a16="http://schemas.microsoft.com/office/drawing/2014/main" id="{B5D9F1AA-70E5-49D2-8998-BB6628638372}"/>
              </a:ext>
            </a:extLst>
          </p:cNvPr>
          <p:cNvSpPr>
            <a:spLocks noChangeAspect="1"/>
          </p:cNvSpPr>
          <p:nvPr/>
        </p:nvSpPr>
        <p:spPr>
          <a:xfrm>
            <a:off x="4860192" y="4336571"/>
            <a:ext cx="1088802" cy="10058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62</a:t>
            </a:r>
            <a:endParaRPr lang="en-US" sz="2800" b="1" dirty="0">
              <a:solidFill>
                <a:srgbClr val="FFFFFF"/>
              </a:solidFill>
              <a:latin typeface="+mj-lt"/>
              <a:cs typeface="Arial" panose="020B0604020202020204" pitchFamily="34" charset="0"/>
            </a:endParaRPr>
          </a:p>
        </p:txBody>
      </p:sp>
      <p:sp>
        <p:nvSpPr>
          <p:cNvPr id="8" name="Oval 7">
            <a:extLst>
              <a:ext uri="{FF2B5EF4-FFF2-40B4-BE49-F238E27FC236}">
                <a16:creationId xmlns:a16="http://schemas.microsoft.com/office/drawing/2014/main" id="{E7EF30AA-5075-460B-A0D2-099DDAE3FFE8}"/>
              </a:ext>
            </a:extLst>
          </p:cNvPr>
          <p:cNvSpPr>
            <a:spLocks noChangeAspect="1"/>
          </p:cNvSpPr>
          <p:nvPr/>
        </p:nvSpPr>
        <p:spPr>
          <a:xfrm>
            <a:off x="5995553" y="5184021"/>
            <a:ext cx="1088802" cy="1005840"/>
          </a:xfrm>
          <a:prstGeom prst="ellipse">
            <a:avLst/>
          </a:prstGeom>
          <a:solidFill>
            <a:srgbClr val="F113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0" bIns="45714" rtlCol="0" anchor="ctr"/>
          <a:lstStyle/>
          <a:p>
            <a:pPr algn="ctr" defTabSz="228554"/>
            <a:r>
              <a:rPr lang="el-GR" sz="2800" b="1" dirty="0">
                <a:solidFill>
                  <a:srgbClr val="FFFFFF"/>
                </a:solidFill>
                <a:latin typeface="+mj-lt"/>
                <a:cs typeface="Arial" panose="020B0604020202020204" pitchFamily="34" charset="0"/>
              </a:rPr>
              <a:t>5</a:t>
            </a:r>
            <a:endParaRPr lang="en-US" sz="2800" b="1" dirty="0">
              <a:solidFill>
                <a:srgbClr val="FFFFFF"/>
              </a:solidFill>
              <a:latin typeface="+mj-lt"/>
              <a:cs typeface="Arial" panose="020B0604020202020204" pitchFamily="34" charset="0"/>
            </a:endParaRPr>
          </a:p>
        </p:txBody>
      </p:sp>
      <p:sp>
        <p:nvSpPr>
          <p:cNvPr id="10" name="TextBox 9">
            <a:extLst>
              <a:ext uri="{FF2B5EF4-FFF2-40B4-BE49-F238E27FC236}">
                <a16:creationId xmlns:a16="http://schemas.microsoft.com/office/drawing/2014/main" id="{CDCA5F9A-297A-4733-9168-4F8E66520DDF}"/>
              </a:ext>
            </a:extLst>
          </p:cNvPr>
          <p:cNvSpPr txBox="1"/>
          <p:nvPr/>
        </p:nvSpPr>
        <p:spPr>
          <a:xfrm>
            <a:off x="2323327" y="1031561"/>
            <a:ext cx="1974836" cy="584775"/>
          </a:xfrm>
          <a:prstGeom prst="rect">
            <a:avLst/>
          </a:prstGeom>
          <a:noFill/>
        </p:spPr>
        <p:txBody>
          <a:bodyPr wrap="square" rtlCol="0" anchor="ctr">
            <a:spAutoFit/>
          </a:bodyPr>
          <a:lstStyle/>
          <a:p>
            <a:pPr algn="r" defTabSz="228554"/>
            <a:r>
              <a:rPr lang="el-GR" sz="1600" b="1" dirty="0">
                <a:solidFill>
                  <a:srgbClr val="0D1220"/>
                </a:solidFill>
                <a:latin typeface="Microsoft YaHei Light" panose="020B0502040204020203" pitchFamily="34" charset="-122"/>
                <a:ea typeface="Microsoft YaHei Light" panose="020B0502040204020203" pitchFamily="34" charset="-122"/>
              </a:rPr>
              <a:t>Ερωτήσεις για Κυκλάδες</a:t>
            </a:r>
            <a:r>
              <a:rPr lang="en-US" sz="1000" b="1" dirty="0">
                <a:solidFill>
                  <a:srgbClr val="0D1220"/>
                </a:solidFill>
                <a:latin typeface="Microsoft YaHei Light" panose="020B0502040204020203" pitchFamily="34" charset="-122"/>
                <a:ea typeface="Microsoft YaHei Light" panose="020B0502040204020203" pitchFamily="34" charset="-122"/>
              </a:rPr>
              <a:t>.</a:t>
            </a:r>
          </a:p>
        </p:txBody>
      </p:sp>
      <p:sp>
        <p:nvSpPr>
          <p:cNvPr id="11" name="TextBox 10">
            <a:extLst>
              <a:ext uri="{FF2B5EF4-FFF2-40B4-BE49-F238E27FC236}">
                <a16:creationId xmlns:a16="http://schemas.microsoft.com/office/drawing/2014/main" id="{154E8C05-311C-430F-94AF-02916FBE23D5}"/>
              </a:ext>
            </a:extLst>
          </p:cNvPr>
          <p:cNvSpPr txBox="1"/>
          <p:nvPr/>
        </p:nvSpPr>
        <p:spPr>
          <a:xfrm>
            <a:off x="7504388" y="1910759"/>
            <a:ext cx="2200271" cy="584775"/>
          </a:xfrm>
          <a:prstGeom prst="rect">
            <a:avLst/>
          </a:prstGeom>
          <a:noFill/>
        </p:spPr>
        <p:txBody>
          <a:bodyPr wrap="square" rtlCol="0" anchor="ctr">
            <a:spAutoFit/>
          </a:bodyPr>
          <a:lstStyle/>
          <a:p>
            <a:pPr defTabSz="228554"/>
            <a:r>
              <a:rPr lang="el-GR" sz="1600" b="1" dirty="0">
                <a:solidFill>
                  <a:srgbClr val="0D1220"/>
                </a:solidFill>
                <a:latin typeface="Microsoft YaHei Light" panose="020B0502040204020203" pitchFamily="34" charset="-122"/>
                <a:ea typeface="Microsoft YaHei Light" panose="020B0502040204020203" pitchFamily="34" charset="-122"/>
              </a:rPr>
              <a:t>Αναφορές για Κυκλάδες </a:t>
            </a:r>
            <a:endParaRPr lang="en-US" sz="1600" b="1" dirty="0">
              <a:solidFill>
                <a:srgbClr val="0D1220"/>
              </a:solidFill>
              <a:latin typeface="Microsoft YaHei Light" panose="020B0502040204020203" pitchFamily="34" charset="-122"/>
              <a:ea typeface="Microsoft YaHei Light" panose="020B0502040204020203" pitchFamily="34" charset="-122"/>
            </a:endParaRPr>
          </a:p>
        </p:txBody>
      </p:sp>
      <p:sp>
        <p:nvSpPr>
          <p:cNvPr id="12" name="TextBox 11">
            <a:extLst>
              <a:ext uri="{FF2B5EF4-FFF2-40B4-BE49-F238E27FC236}">
                <a16:creationId xmlns:a16="http://schemas.microsoft.com/office/drawing/2014/main" id="{E0733D35-D389-4695-AA87-19E059AB499B}"/>
              </a:ext>
            </a:extLst>
          </p:cNvPr>
          <p:cNvSpPr txBox="1"/>
          <p:nvPr/>
        </p:nvSpPr>
        <p:spPr>
          <a:xfrm>
            <a:off x="1702455" y="2881318"/>
            <a:ext cx="2507544" cy="338554"/>
          </a:xfrm>
          <a:prstGeom prst="rect">
            <a:avLst/>
          </a:prstGeom>
          <a:noFill/>
        </p:spPr>
        <p:txBody>
          <a:bodyPr wrap="square" rtlCol="0" anchor="ctr">
            <a:spAutoFit/>
          </a:bodyPr>
          <a:lstStyle/>
          <a:p>
            <a:pPr algn="r" defTabSz="228554"/>
            <a:r>
              <a:rPr lang="el-GR" sz="1600" b="1" dirty="0">
                <a:solidFill>
                  <a:srgbClr val="0D1220"/>
                </a:solidFill>
                <a:latin typeface="Microsoft YaHei Light" panose="020B0502040204020203" pitchFamily="34" charset="-122"/>
                <a:ea typeface="Microsoft YaHei Light" panose="020B0502040204020203" pitchFamily="34" charset="-122"/>
              </a:rPr>
              <a:t>Επίκαιρες Ερωτήσεις </a:t>
            </a:r>
            <a:r>
              <a:rPr lang="en-US" sz="900" dirty="0">
                <a:solidFill>
                  <a:srgbClr val="0D1220"/>
                </a:solidFill>
                <a:latin typeface="Calibri"/>
              </a:rPr>
              <a:t>.</a:t>
            </a:r>
          </a:p>
        </p:txBody>
      </p:sp>
      <p:sp>
        <p:nvSpPr>
          <p:cNvPr id="13" name="TextBox 12">
            <a:extLst>
              <a:ext uri="{FF2B5EF4-FFF2-40B4-BE49-F238E27FC236}">
                <a16:creationId xmlns:a16="http://schemas.microsoft.com/office/drawing/2014/main" id="{D03A1A5A-3258-450A-837C-506622227368}"/>
              </a:ext>
            </a:extLst>
          </p:cNvPr>
          <p:cNvSpPr txBox="1"/>
          <p:nvPr/>
        </p:nvSpPr>
        <p:spPr>
          <a:xfrm>
            <a:off x="7504388" y="3605659"/>
            <a:ext cx="2609996" cy="584775"/>
          </a:xfrm>
          <a:prstGeom prst="rect">
            <a:avLst/>
          </a:prstGeom>
          <a:noFill/>
        </p:spPr>
        <p:txBody>
          <a:bodyPr wrap="square" rtlCol="0" anchor="ctr">
            <a:spAutoFit/>
          </a:bodyPr>
          <a:lstStyle/>
          <a:p>
            <a:pPr defTabSz="228554"/>
            <a:r>
              <a:rPr lang="el-GR" sz="1600" b="1" dirty="0">
                <a:solidFill>
                  <a:srgbClr val="0D1220"/>
                </a:solidFill>
                <a:latin typeface="Microsoft YaHei Light" panose="020B0502040204020203" pitchFamily="34" charset="-122"/>
                <a:ea typeface="Microsoft YaHei Light" panose="020B0502040204020203" pitchFamily="34" charset="-122"/>
              </a:rPr>
              <a:t>Επίκαιρες Επερωτήσεις (</a:t>
            </a:r>
            <a:r>
              <a:rPr lang="el-GR" sz="1600" b="1" dirty="0" err="1">
                <a:solidFill>
                  <a:srgbClr val="0D1220"/>
                </a:solidFill>
                <a:latin typeface="Microsoft YaHei Light" panose="020B0502040204020203" pitchFamily="34" charset="-122"/>
                <a:ea typeface="Microsoft YaHei Light" panose="020B0502040204020203" pitchFamily="34" charset="-122"/>
              </a:rPr>
              <a:t>συνυπογραφή</a:t>
            </a:r>
            <a:r>
              <a:rPr lang="el-GR" sz="1600" b="1" dirty="0">
                <a:solidFill>
                  <a:srgbClr val="0D1220"/>
                </a:solidFill>
                <a:latin typeface="Microsoft YaHei Light" panose="020B0502040204020203" pitchFamily="34" charset="-122"/>
                <a:ea typeface="Microsoft YaHei Light" panose="020B0502040204020203" pitchFamily="34" charset="-122"/>
              </a:rPr>
              <a:t> με Κ.Ο) </a:t>
            </a:r>
          </a:p>
        </p:txBody>
      </p:sp>
      <p:sp>
        <p:nvSpPr>
          <p:cNvPr id="14" name="TextBox 13">
            <a:extLst>
              <a:ext uri="{FF2B5EF4-FFF2-40B4-BE49-F238E27FC236}">
                <a16:creationId xmlns:a16="http://schemas.microsoft.com/office/drawing/2014/main" id="{5B6B0C9C-C2B5-4ED8-B4DD-3D0949D118E2}"/>
              </a:ext>
            </a:extLst>
          </p:cNvPr>
          <p:cNvSpPr txBox="1"/>
          <p:nvPr/>
        </p:nvSpPr>
        <p:spPr>
          <a:xfrm>
            <a:off x="1866122" y="4378930"/>
            <a:ext cx="2411161" cy="830997"/>
          </a:xfrm>
          <a:prstGeom prst="rect">
            <a:avLst/>
          </a:prstGeom>
          <a:noFill/>
        </p:spPr>
        <p:txBody>
          <a:bodyPr wrap="square" rtlCol="0" anchor="ctr">
            <a:spAutoFit/>
          </a:bodyPr>
          <a:lstStyle/>
          <a:p>
            <a:pPr algn="r" defTabSz="228554"/>
            <a:r>
              <a:rPr lang="el-GR" sz="1600" b="1" dirty="0">
                <a:solidFill>
                  <a:srgbClr val="0D1220"/>
                </a:solidFill>
                <a:latin typeface="Microsoft YaHei Light" panose="020B0502040204020203" pitchFamily="34" charset="-122"/>
                <a:ea typeface="Microsoft YaHei Light" panose="020B0502040204020203" pitchFamily="34" charset="-122"/>
              </a:rPr>
              <a:t>Ομιλίες/ Παρεμβάσεις  στην Ολομέλεια της Βουλής </a:t>
            </a:r>
            <a:endParaRPr lang="en-US" sz="1600" b="1" dirty="0">
              <a:solidFill>
                <a:srgbClr val="0D1220"/>
              </a:solidFill>
              <a:latin typeface="Microsoft YaHei Light" panose="020B0502040204020203" pitchFamily="34" charset="-122"/>
              <a:ea typeface="Microsoft YaHei Light" panose="020B0502040204020203" pitchFamily="34" charset="-122"/>
            </a:endParaRPr>
          </a:p>
        </p:txBody>
      </p:sp>
      <p:sp>
        <p:nvSpPr>
          <p:cNvPr id="15" name="TextBox 14">
            <a:extLst>
              <a:ext uri="{FF2B5EF4-FFF2-40B4-BE49-F238E27FC236}">
                <a16:creationId xmlns:a16="http://schemas.microsoft.com/office/drawing/2014/main" id="{A7D5D961-7CA4-4430-BE73-A4E0ADB35266}"/>
              </a:ext>
            </a:extLst>
          </p:cNvPr>
          <p:cNvSpPr txBox="1"/>
          <p:nvPr/>
        </p:nvSpPr>
        <p:spPr>
          <a:xfrm>
            <a:off x="7504388" y="5380279"/>
            <a:ext cx="3440420" cy="338554"/>
          </a:xfrm>
          <a:prstGeom prst="rect">
            <a:avLst/>
          </a:prstGeom>
          <a:noFill/>
        </p:spPr>
        <p:txBody>
          <a:bodyPr wrap="square" rtlCol="0" anchor="ctr">
            <a:spAutoFit/>
          </a:bodyPr>
          <a:lstStyle/>
          <a:p>
            <a:pPr defTabSz="228554"/>
            <a:r>
              <a:rPr lang="el-GR" sz="1600" b="1" dirty="0">
                <a:solidFill>
                  <a:srgbClr val="0D1220"/>
                </a:solidFill>
                <a:latin typeface="Microsoft YaHei Light" panose="020B0502040204020203" pitchFamily="34" charset="-122"/>
                <a:ea typeface="Microsoft YaHei Light" panose="020B0502040204020203" pitchFamily="34" charset="-122"/>
              </a:rPr>
              <a:t>Φορές Εισηγητής Νομοσχεδίων </a:t>
            </a:r>
            <a:endParaRPr lang="en-US" sz="1600" b="1" dirty="0">
              <a:solidFill>
                <a:srgbClr val="0D1220"/>
              </a:solidFill>
              <a:latin typeface="Microsoft YaHei Light" panose="020B0502040204020203" pitchFamily="34" charset="-122"/>
              <a:ea typeface="Microsoft YaHei Light" panose="020B0502040204020203" pitchFamily="34" charset="-122"/>
            </a:endParaRPr>
          </a:p>
        </p:txBody>
      </p:sp>
      <p:pic>
        <p:nvPicPr>
          <p:cNvPr id="30" name="Picture 2" descr="ΣΥΡΙΖΑ Συνασπισμός Ριζοσπαστικής Αριστεράς">
            <a:extLst>
              <a:ext uri="{FF2B5EF4-FFF2-40B4-BE49-F238E27FC236}">
                <a16:creationId xmlns:a16="http://schemas.microsoft.com/office/drawing/2014/main" id="{4C9CEE36-4D44-546B-48F4-F0094AA28B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372" y="275789"/>
            <a:ext cx="3013652" cy="676141"/>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12">
            <a:extLst>
              <a:ext uri="{FF2B5EF4-FFF2-40B4-BE49-F238E27FC236}">
                <a16:creationId xmlns:a16="http://schemas.microsoft.com/office/drawing/2014/main" id="{AB9C8B14-BCE5-2C12-95A9-D1A8770243C7}"/>
              </a:ext>
            </a:extLst>
          </p:cNvPr>
          <p:cNvSpPr/>
          <p:nvPr/>
        </p:nvSpPr>
        <p:spPr>
          <a:xfrm>
            <a:off x="11132099" y="446"/>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32" name="Rectangle 19">
            <a:extLst>
              <a:ext uri="{FF2B5EF4-FFF2-40B4-BE49-F238E27FC236}">
                <a16:creationId xmlns:a16="http://schemas.microsoft.com/office/drawing/2014/main" id="{39439B1B-8273-D3B2-BAC8-F9DC5ACA1CE5}"/>
              </a:ext>
            </a:extLst>
          </p:cNvPr>
          <p:cNvSpPr/>
          <p:nvPr/>
        </p:nvSpPr>
        <p:spPr>
          <a:xfrm>
            <a:off x="11132099" y="1714723"/>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33" name="Rectangle 20">
            <a:extLst>
              <a:ext uri="{FF2B5EF4-FFF2-40B4-BE49-F238E27FC236}">
                <a16:creationId xmlns:a16="http://schemas.microsoft.com/office/drawing/2014/main" id="{C34F23B0-2BE1-B74D-81CC-9BE1A62AC5B5}"/>
              </a:ext>
            </a:extLst>
          </p:cNvPr>
          <p:cNvSpPr/>
          <p:nvPr/>
        </p:nvSpPr>
        <p:spPr>
          <a:xfrm>
            <a:off x="11132099" y="3428999"/>
            <a:ext cx="392445" cy="1714277"/>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228554"/>
            <a:endParaRPr lang="en-US" sz="1000" dirty="0">
              <a:solidFill>
                <a:srgbClr val="FFFFFF"/>
              </a:solidFill>
              <a:latin typeface="Century Gothic"/>
            </a:endParaRPr>
          </a:p>
        </p:txBody>
      </p:sp>
      <p:sp>
        <p:nvSpPr>
          <p:cNvPr id="34" name="Rectangle 21">
            <a:extLst>
              <a:ext uri="{FF2B5EF4-FFF2-40B4-BE49-F238E27FC236}">
                <a16:creationId xmlns:a16="http://schemas.microsoft.com/office/drawing/2014/main" id="{D25F06AE-CA30-AD1D-E08E-7BE32FE62319}"/>
              </a:ext>
            </a:extLst>
          </p:cNvPr>
          <p:cNvSpPr/>
          <p:nvPr/>
        </p:nvSpPr>
        <p:spPr>
          <a:xfrm>
            <a:off x="11132099" y="2454924"/>
            <a:ext cx="392445" cy="4402630"/>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35" name="TextBox 34">
            <a:extLst>
              <a:ext uri="{FF2B5EF4-FFF2-40B4-BE49-F238E27FC236}">
                <a16:creationId xmlns:a16="http://schemas.microsoft.com/office/drawing/2014/main" id="{699692C6-4E34-361D-4443-5ACF7AA618AE}"/>
              </a:ext>
            </a:extLst>
          </p:cNvPr>
          <p:cNvSpPr txBox="1"/>
          <p:nvPr/>
        </p:nvSpPr>
        <p:spPr>
          <a:xfrm>
            <a:off x="7187372" y="1073796"/>
            <a:ext cx="4009353" cy="338554"/>
          </a:xfrm>
          <a:prstGeom prst="rect">
            <a:avLst/>
          </a:prstGeom>
          <a:solidFill>
            <a:srgbClr val="F1131E"/>
          </a:solidFill>
        </p:spPr>
        <p:txBody>
          <a:bodyPr wrap="square" rtlCol="0">
            <a:spAutoFit/>
          </a:bodyPr>
          <a:lstStyle/>
          <a:p>
            <a:r>
              <a:rPr lang="el-GR" sz="1600" b="1" dirty="0">
                <a:solidFill>
                  <a:schemeClr val="bg1"/>
                </a:solidFill>
              </a:rPr>
              <a:t>ΚΟΙΝΟΒΟΥΛΕΥΤΙΚΗ ΔΡΑΣΗ σε αριθμούς…  </a:t>
            </a:r>
          </a:p>
        </p:txBody>
      </p:sp>
    </p:spTree>
    <p:extLst>
      <p:ext uri="{BB962C8B-B14F-4D97-AF65-F5344CB8AC3E}">
        <p14:creationId xmlns:p14="http://schemas.microsoft.com/office/powerpoint/2010/main" val="4651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 fill="hold"/>
                                        <p:tgtEl>
                                          <p:spTgt spid="2"/>
                                        </p:tgtEl>
                                        <p:attrNameLst>
                                          <p:attrName>ppt_w</p:attrName>
                                        </p:attrNameLst>
                                      </p:cBhvr>
                                      <p:tavLst>
                                        <p:tav tm="0">
                                          <p:val>
                                            <p:fltVal val="0"/>
                                          </p:val>
                                        </p:tav>
                                        <p:tav tm="100000">
                                          <p:val>
                                            <p:strVal val="#ppt_w"/>
                                          </p:val>
                                        </p:tav>
                                      </p:tavLst>
                                    </p:anim>
                                    <p:anim calcmode="lin" valueType="num">
                                      <p:cBhvr>
                                        <p:cTn id="8" dur="400" fill="hold"/>
                                        <p:tgtEl>
                                          <p:spTgt spid="2"/>
                                        </p:tgtEl>
                                        <p:attrNameLst>
                                          <p:attrName>ppt_h</p:attrName>
                                        </p:attrNameLst>
                                      </p:cBhvr>
                                      <p:tavLst>
                                        <p:tav tm="0">
                                          <p:val>
                                            <p:fltVal val="0"/>
                                          </p:val>
                                        </p:tav>
                                        <p:tav tm="100000">
                                          <p:val>
                                            <p:strVal val="#ppt_h"/>
                                          </p:val>
                                        </p:tav>
                                      </p:tavLst>
                                    </p:anim>
                                    <p:anim calcmode="lin" valueType="num">
                                      <p:cBhvr>
                                        <p:cTn id="9" dur="400" fill="hold"/>
                                        <p:tgtEl>
                                          <p:spTgt spid="2"/>
                                        </p:tgtEl>
                                        <p:attrNameLst>
                                          <p:attrName>style.rotation</p:attrName>
                                        </p:attrNameLst>
                                      </p:cBhvr>
                                      <p:tavLst>
                                        <p:tav tm="0">
                                          <p:val>
                                            <p:fltVal val="360"/>
                                          </p:val>
                                        </p:tav>
                                        <p:tav tm="100000">
                                          <p:val>
                                            <p:fltVal val="0"/>
                                          </p:val>
                                        </p:tav>
                                      </p:tavLst>
                                    </p:anim>
                                    <p:animEffect transition="in" filter="fade">
                                      <p:cBhvr>
                                        <p:cTn id="10" dur="400"/>
                                        <p:tgtEl>
                                          <p:spTgt spid="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
                                        <p:tgtEl>
                                          <p:spTgt spid="10"/>
                                        </p:tgtEl>
                                      </p:cBhvr>
                                    </p:animEffect>
                                  </p:childTnLst>
                                </p:cTn>
                              </p:par>
                              <p:par>
                                <p:cTn id="14" presetID="22" presetClass="entr" presetSubtype="8" fill="hold" nodeType="withEffect">
                                  <p:stCondLst>
                                    <p:cond delay="3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350"/>
                                        <p:tgtEl>
                                          <p:spTgt spid="17"/>
                                        </p:tgtEl>
                                      </p:cBhvr>
                                    </p:animEffect>
                                  </p:childTnLst>
                                </p:cTn>
                              </p:par>
                            </p:childTnLst>
                          </p:cTn>
                        </p:par>
                        <p:par>
                          <p:cTn id="17" fill="hold">
                            <p:stCondLst>
                              <p:cond delay="650"/>
                            </p:stCondLst>
                            <p:childTnLst>
                              <p:par>
                                <p:cTn id="18" presetID="49" presetClass="entr" presetSubtype="0" decel="10000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fill="hold"/>
                                        <p:tgtEl>
                                          <p:spTgt spid="3"/>
                                        </p:tgtEl>
                                        <p:attrNameLst>
                                          <p:attrName>ppt_w</p:attrName>
                                        </p:attrNameLst>
                                      </p:cBhvr>
                                      <p:tavLst>
                                        <p:tav tm="0">
                                          <p:val>
                                            <p:fltVal val="0"/>
                                          </p:val>
                                        </p:tav>
                                        <p:tav tm="100000">
                                          <p:val>
                                            <p:strVal val="#ppt_w"/>
                                          </p:val>
                                        </p:tav>
                                      </p:tavLst>
                                    </p:anim>
                                    <p:anim calcmode="lin" valueType="num">
                                      <p:cBhvr>
                                        <p:cTn id="21" dur="400" fill="hold"/>
                                        <p:tgtEl>
                                          <p:spTgt spid="3"/>
                                        </p:tgtEl>
                                        <p:attrNameLst>
                                          <p:attrName>ppt_h</p:attrName>
                                        </p:attrNameLst>
                                      </p:cBhvr>
                                      <p:tavLst>
                                        <p:tav tm="0">
                                          <p:val>
                                            <p:fltVal val="0"/>
                                          </p:val>
                                        </p:tav>
                                        <p:tav tm="100000">
                                          <p:val>
                                            <p:strVal val="#ppt_h"/>
                                          </p:val>
                                        </p:tav>
                                      </p:tavLst>
                                    </p:anim>
                                    <p:anim calcmode="lin" valueType="num">
                                      <p:cBhvr>
                                        <p:cTn id="22" dur="400" fill="hold"/>
                                        <p:tgtEl>
                                          <p:spTgt spid="3"/>
                                        </p:tgtEl>
                                        <p:attrNameLst>
                                          <p:attrName>style.rotation</p:attrName>
                                        </p:attrNameLst>
                                      </p:cBhvr>
                                      <p:tavLst>
                                        <p:tav tm="0">
                                          <p:val>
                                            <p:fltVal val="360"/>
                                          </p:val>
                                        </p:tav>
                                        <p:tav tm="100000">
                                          <p:val>
                                            <p:fltVal val="0"/>
                                          </p:val>
                                        </p:tav>
                                      </p:tavLst>
                                    </p:anim>
                                    <p:animEffect transition="in" filter="fade">
                                      <p:cBhvr>
                                        <p:cTn id="23" dur="400"/>
                                        <p:tgtEl>
                                          <p:spTgt spid="3"/>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
                                        <p:tgtEl>
                                          <p:spTgt spid="11"/>
                                        </p:tgtEl>
                                      </p:cBhvr>
                                    </p:animEffect>
                                  </p:childTnLst>
                                </p:cTn>
                              </p:par>
                              <p:par>
                                <p:cTn id="27" presetID="22" presetClass="entr" presetSubtype="2" fill="hold" nodeType="withEffect">
                                  <p:stCondLst>
                                    <p:cond delay="30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350"/>
                                        <p:tgtEl>
                                          <p:spTgt spid="19"/>
                                        </p:tgtEl>
                                      </p:cBhvr>
                                    </p:animEffect>
                                  </p:childTnLst>
                                </p:cTn>
                              </p:par>
                            </p:childTnLst>
                          </p:cTn>
                        </p:par>
                        <p:par>
                          <p:cTn id="30" fill="hold">
                            <p:stCondLst>
                              <p:cond delay="1300"/>
                            </p:stCondLst>
                            <p:childTnLst>
                              <p:par>
                                <p:cTn id="31" presetID="49" presetClass="entr" presetSubtype="0" decel="10000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400" fill="hold"/>
                                        <p:tgtEl>
                                          <p:spTgt spid="5"/>
                                        </p:tgtEl>
                                        <p:attrNameLst>
                                          <p:attrName>ppt_w</p:attrName>
                                        </p:attrNameLst>
                                      </p:cBhvr>
                                      <p:tavLst>
                                        <p:tav tm="0">
                                          <p:val>
                                            <p:fltVal val="0"/>
                                          </p:val>
                                        </p:tav>
                                        <p:tav tm="100000">
                                          <p:val>
                                            <p:strVal val="#ppt_w"/>
                                          </p:val>
                                        </p:tav>
                                      </p:tavLst>
                                    </p:anim>
                                    <p:anim calcmode="lin" valueType="num">
                                      <p:cBhvr>
                                        <p:cTn id="34" dur="400" fill="hold"/>
                                        <p:tgtEl>
                                          <p:spTgt spid="5"/>
                                        </p:tgtEl>
                                        <p:attrNameLst>
                                          <p:attrName>ppt_h</p:attrName>
                                        </p:attrNameLst>
                                      </p:cBhvr>
                                      <p:tavLst>
                                        <p:tav tm="0">
                                          <p:val>
                                            <p:fltVal val="0"/>
                                          </p:val>
                                        </p:tav>
                                        <p:tav tm="100000">
                                          <p:val>
                                            <p:strVal val="#ppt_h"/>
                                          </p:val>
                                        </p:tav>
                                      </p:tavLst>
                                    </p:anim>
                                    <p:anim calcmode="lin" valueType="num">
                                      <p:cBhvr>
                                        <p:cTn id="35" dur="400" fill="hold"/>
                                        <p:tgtEl>
                                          <p:spTgt spid="5"/>
                                        </p:tgtEl>
                                        <p:attrNameLst>
                                          <p:attrName>style.rotation</p:attrName>
                                        </p:attrNameLst>
                                      </p:cBhvr>
                                      <p:tavLst>
                                        <p:tav tm="0">
                                          <p:val>
                                            <p:fltVal val="360"/>
                                          </p:val>
                                        </p:tav>
                                        <p:tav tm="100000">
                                          <p:val>
                                            <p:fltVal val="0"/>
                                          </p:val>
                                        </p:tav>
                                      </p:tavLst>
                                    </p:anim>
                                    <p:animEffect transition="in" filter="fade">
                                      <p:cBhvr>
                                        <p:cTn id="36" dur="400"/>
                                        <p:tgtEl>
                                          <p:spTgt spid="5"/>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300"/>
                                        <p:tgtEl>
                                          <p:spTgt spid="12"/>
                                        </p:tgtEl>
                                      </p:cBhvr>
                                    </p:animEffect>
                                  </p:childTnLst>
                                </p:cTn>
                              </p:par>
                              <p:par>
                                <p:cTn id="40" presetID="22" presetClass="entr" presetSubtype="8" fill="hold" nodeType="withEffect">
                                  <p:stCondLst>
                                    <p:cond delay="3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350"/>
                                        <p:tgtEl>
                                          <p:spTgt spid="22"/>
                                        </p:tgtEl>
                                      </p:cBhvr>
                                    </p:animEffect>
                                  </p:childTnLst>
                                </p:cTn>
                              </p:par>
                            </p:childTnLst>
                          </p:cTn>
                        </p:par>
                        <p:par>
                          <p:cTn id="43" fill="hold">
                            <p:stCondLst>
                              <p:cond delay="1950"/>
                            </p:stCondLst>
                            <p:childTnLst>
                              <p:par>
                                <p:cTn id="44" presetID="49" presetClass="entr" presetSubtype="0" decel="10000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400" fill="hold"/>
                                        <p:tgtEl>
                                          <p:spTgt spid="6"/>
                                        </p:tgtEl>
                                        <p:attrNameLst>
                                          <p:attrName>ppt_w</p:attrName>
                                        </p:attrNameLst>
                                      </p:cBhvr>
                                      <p:tavLst>
                                        <p:tav tm="0">
                                          <p:val>
                                            <p:fltVal val="0"/>
                                          </p:val>
                                        </p:tav>
                                        <p:tav tm="100000">
                                          <p:val>
                                            <p:strVal val="#ppt_w"/>
                                          </p:val>
                                        </p:tav>
                                      </p:tavLst>
                                    </p:anim>
                                    <p:anim calcmode="lin" valueType="num">
                                      <p:cBhvr>
                                        <p:cTn id="47" dur="400" fill="hold"/>
                                        <p:tgtEl>
                                          <p:spTgt spid="6"/>
                                        </p:tgtEl>
                                        <p:attrNameLst>
                                          <p:attrName>ppt_h</p:attrName>
                                        </p:attrNameLst>
                                      </p:cBhvr>
                                      <p:tavLst>
                                        <p:tav tm="0">
                                          <p:val>
                                            <p:fltVal val="0"/>
                                          </p:val>
                                        </p:tav>
                                        <p:tav tm="100000">
                                          <p:val>
                                            <p:strVal val="#ppt_h"/>
                                          </p:val>
                                        </p:tav>
                                      </p:tavLst>
                                    </p:anim>
                                    <p:anim calcmode="lin" valueType="num">
                                      <p:cBhvr>
                                        <p:cTn id="48" dur="400" fill="hold"/>
                                        <p:tgtEl>
                                          <p:spTgt spid="6"/>
                                        </p:tgtEl>
                                        <p:attrNameLst>
                                          <p:attrName>style.rotation</p:attrName>
                                        </p:attrNameLst>
                                      </p:cBhvr>
                                      <p:tavLst>
                                        <p:tav tm="0">
                                          <p:val>
                                            <p:fltVal val="360"/>
                                          </p:val>
                                        </p:tav>
                                        <p:tav tm="100000">
                                          <p:val>
                                            <p:fltVal val="0"/>
                                          </p:val>
                                        </p:tav>
                                      </p:tavLst>
                                    </p:anim>
                                    <p:animEffect transition="in" filter="fade">
                                      <p:cBhvr>
                                        <p:cTn id="49" dur="400"/>
                                        <p:tgtEl>
                                          <p:spTgt spid="6"/>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300"/>
                                        <p:tgtEl>
                                          <p:spTgt spid="13"/>
                                        </p:tgtEl>
                                      </p:cBhvr>
                                    </p:animEffect>
                                  </p:childTnLst>
                                </p:cTn>
                              </p:par>
                              <p:par>
                                <p:cTn id="53" presetID="22" presetClass="entr" presetSubtype="2" fill="hold" nodeType="withEffect">
                                  <p:stCondLst>
                                    <p:cond delay="30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350"/>
                                        <p:tgtEl>
                                          <p:spTgt spid="21"/>
                                        </p:tgtEl>
                                      </p:cBhvr>
                                    </p:animEffect>
                                  </p:childTnLst>
                                </p:cTn>
                              </p:par>
                            </p:childTnLst>
                          </p:cTn>
                        </p:par>
                        <p:par>
                          <p:cTn id="56" fill="hold">
                            <p:stCondLst>
                              <p:cond delay="2600"/>
                            </p:stCondLst>
                            <p:childTnLst>
                              <p:par>
                                <p:cTn id="57" presetID="49" presetClass="entr" presetSubtype="0" decel="10000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400" fill="hold"/>
                                        <p:tgtEl>
                                          <p:spTgt spid="7"/>
                                        </p:tgtEl>
                                        <p:attrNameLst>
                                          <p:attrName>ppt_w</p:attrName>
                                        </p:attrNameLst>
                                      </p:cBhvr>
                                      <p:tavLst>
                                        <p:tav tm="0">
                                          <p:val>
                                            <p:fltVal val="0"/>
                                          </p:val>
                                        </p:tav>
                                        <p:tav tm="100000">
                                          <p:val>
                                            <p:strVal val="#ppt_w"/>
                                          </p:val>
                                        </p:tav>
                                      </p:tavLst>
                                    </p:anim>
                                    <p:anim calcmode="lin" valueType="num">
                                      <p:cBhvr>
                                        <p:cTn id="60" dur="400" fill="hold"/>
                                        <p:tgtEl>
                                          <p:spTgt spid="7"/>
                                        </p:tgtEl>
                                        <p:attrNameLst>
                                          <p:attrName>ppt_h</p:attrName>
                                        </p:attrNameLst>
                                      </p:cBhvr>
                                      <p:tavLst>
                                        <p:tav tm="0">
                                          <p:val>
                                            <p:fltVal val="0"/>
                                          </p:val>
                                        </p:tav>
                                        <p:tav tm="100000">
                                          <p:val>
                                            <p:strVal val="#ppt_h"/>
                                          </p:val>
                                        </p:tav>
                                      </p:tavLst>
                                    </p:anim>
                                    <p:anim calcmode="lin" valueType="num">
                                      <p:cBhvr>
                                        <p:cTn id="61" dur="400" fill="hold"/>
                                        <p:tgtEl>
                                          <p:spTgt spid="7"/>
                                        </p:tgtEl>
                                        <p:attrNameLst>
                                          <p:attrName>style.rotation</p:attrName>
                                        </p:attrNameLst>
                                      </p:cBhvr>
                                      <p:tavLst>
                                        <p:tav tm="0">
                                          <p:val>
                                            <p:fltVal val="360"/>
                                          </p:val>
                                        </p:tav>
                                        <p:tav tm="100000">
                                          <p:val>
                                            <p:fltVal val="0"/>
                                          </p:val>
                                        </p:tav>
                                      </p:tavLst>
                                    </p:anim>
                                    <p:animEffect transition="in" filter="fade">
                                      <p:cBhvr>
                                        <p:cTn id="62" dur="400"/>
                                        <p:tgtEl>
                                          <p:spTgt spid="7"/>
                                        </p:tgtEl>
                                      </p:cBhvr>
                                    </p:animEffect>
                                  </p:childTnLst>
                                </p:cTn>
                              </p:par>
                              <p:par>
                                <p:cTn id="63" presetID="10" presetClass="entr" presetSubtype="0" fill="hold" grpId="0" nodeType="withEffect">
                                  <p:stCondLst>
                                    <p:cond delay="2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300"/>
                                        <p:tgtEl>
                                          <p:spTgt spid="14"/>
                                        </p:tgtEl>
                                      </p:cBhvr>
                                    </p:animEffect>
                                  </p:childTnLst>
                                </p:cTn>
                              </p:par>
                              <p:par>
                                <p:cTn id="66" presetID="22" presetClass="entr" presetSubtype="8" fill="hold" nodeType="withEffect">
                                  <p:stCondLst>
                                    <p:cond delay="30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350"/>
                                        <p:tgtEl>
                                          <p:spTgt spid="23"/>
                                        </p:tgtEl>
                                      </p:cBhvr>
                                    </p:animEffect>
                                  </p:childTnLst>
                                </p:cTn>
                              </p:par>
                            </p:childTnLst>
                          </p:cTn>
                        </p:par>
                        <p:par>
                          <p:cTn id="69" fill="hold">
                            <p:stCondLst>
                              <p:cond delay="3250"/>
                            </p:stCondLst>
                            <p:childTnLst>
                              <p:par>
                                <p:cTn id="70" presetID="49" presetClass="entr" presetSubtype="0"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400" fill="hold"/>
                                        <p:tgtEl>
                                          <p:spTgt spid="8"/>
                                        </p:tgtEl>
                                        <p:attrNameLst>
                                          <p:attrName>ppt_w</p:attrName>
                                        </p:attrNameLst>
                                      </p:cBhvr>
                                      <p:tavLst>
                                        <p:tav tm="0">
                                          <p:val>
                                            <p:fltVal val="0"/>
                                          </p:val>
                                        </p:tav>
                                        <p:tav tm="100000">
                                          <p:val>
                                            <p:strVal val="#ppt_w"/>
                                          </p:val>
                                        </p:tav>
                                      </p:tavLst>
                                    </p:anim>
                                    <p:anim calcmode="lin" valueType="num">
                                      <p:cBhvr>
                                        <p:cTn id="73" dur="400" fill="hold"/>
                                        <p:tgtEl>
                                          <p:spTgt spid="8"/>
                                        </p:tgtEl>
                                        <p:attrNameLst>
                                          <p:attrName>ppt_h</p:attrName>
                                        </p:attrNameLst>
                                      </p:cBhvr>
                                      <p:tavLst>
                                        <p:tav tm="0">
                                          <p:val>
                                            <p:fltVal val="0"/>
                                          </p:val>
                                        </p:tav>
                                        <p:tav tm="100000">
                                          <p:val>
                                            <p:strVal val="#ppt_h"/>
                                          </p:val>
                                        </p:tav>
                                      </p:tavLst>
                                    </p:anim>
                                    <p:anim calcmode="lin" valueType="num">
                                      <p:cBhvr>
                                        <p:cTn id="74" dur="400" fill="hold"/>
                                        <p:tgtEl>
                                          <p:spTgt spid="8"/>
                                        </p:tgtEl>
                                        <p:attrNameLst>
                                          <p:attrName>style.rotation</p:attrName>
                                        </p:attrNameLst>
                                      </p:cBhvr>
                                      <p:tavLst>
                                        <p:tav tm="0">
                                          <p:val>
                                            <p:fltVal val="360"/>
                                          </p:val>
                                        </p:tav>
                                        <p:tav tm="100000">
                                          <p:val>
                                            <p:fltVal val="0"/>
                                          </p:val>
                                        </p:tav>
                                      </p:tavLst>
                                    </p:anim>
                                    <p:animEffect transition="in" filter="fade">
                                      <p:cBhvr>
                                        <p:cTn id="75" dur="400"/>
                                        <p:tgtEl>
                                          <p:spTgt spid="8"/>
                                        </p:tgtEl>
                                      </p:cBhvr>
                                    </p:animEffect>
                                  </p:childTnLst>
                                </p:cTn>
                              </p:par>
                              <p:par>
                                <p:cTn id="76" presetID="10" presetClass="entr" presetSubtype="0" fill="hold" grpId="0" nodeType="withEffect">
                                  <p:stCondLst>
                                    <p:cond delay="20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80F9723D-DBD0-429B-9891-FA7528AA5868}"/>
              </a:ext>
            </a:extLst>
          </p:cNvPr>
          <p:cNvSpPr/>
          <p:nvPr/>
        </p:nvSpPr>
        <p:spPr>
          <a:xfrm>
            <a:off x="2384261" y="447"/>
            <a:ext cx="8005292" cy="6857107"/>
          </a:xfrm>
          <a:prstGeom prst="parallelogram">
            <a:avLst>
              <a:gd name="adj" fmla="val 70288"/>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1" name="Group 50">
            <a:extLst>
              <a:ext uri="{FF2B5EF4-FFF2-40B4-BE49-F238E27FC236}">
                <a16:creationId xmlns:a16="http://schemas.microsoft.com/office/drawing/2014/main" id="{8C77221B-200A-4AE9-AF67-A17AD783DC2D}"/>
              </a:ext>
            </a:extLst>
          </p:cNvPr>
          <p:cNvGrpSpPr/>
          <p:nvPr/>
        </p:nvGrpSpPr>
        <p:grpSpPr>
          <a:xfrm>
            <a:off x="1129793" y="1161758"/>
            <a:ext cx="2389597" cy="3772816"/>
            <a:chOff x="2259878" y="3046593"/>
            <a:chExt cx="4779817" cy="7546615"/>
          </a:xfrm>
          <a:solidFill>
            <a:srgbClr val="C00000"/>
          </a:solidFill>
        </p:grpSpPr>
        <p:sp>
          <p:nvSpPr>
            <p:cNvPr id="24" name="Rectangle 23">
              <a:extLst>
                <a:ext uri="{FF2B5EF4-FFF2-40B4-BE49-F238E27FC236}">
                  <a16:creationId xmlns:a16="http://schemas.microsoft.com/office/drawing/2014/main" id="{15FED3A3-B8A9-4191-A3C8-2F2F337311F6}"/>
                </a:ext>
              </a:extLst>
            </p:cNvPr>
            <p:cNvSpPr/>
            <p:nvPr/>
          </p:nvSpPr>
          <p:spPr>
            <a:xfrm>
              <a:off x="2259878" y="3046593"/>
              <a:ext cx="4779817" cy="754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 name="TextBox 29">
              <a:extLst>
                <a:ext uri="{FF2B5EF4-FFF2-40B4-BE49-F238E27FC236}">
                  <a16:creationId xmlns:a16="http://schemas.microsoft.com/office/drawing/2014/main" id="{A685A601-BCA3-486A-9F91-E385B81FC78A}"/>
                </a:ext>
              </a:extLst>
            </p:cNvPr>
            <p:cNvSpPr txBox="1"/>
            <p:nvPr/>
          </p:nvSpPr>
          <p:spPr>
            <a:xfrm>
              <a:off x="4147662" y="6094748"/>
              <a:ext cx="1004253" cy="861886"/>
            </a:xfrm>
            <a:prstGeom prst="rect">
              <a:avLst/>
            </a:prstGeom>
            <a:grpFill/>
          </p:spPr>
          <p:txBody>
            <a:bodyPr wrap="none" rtlCol="0" anchor="ctr">
              <a:spAutoFit/>
            </a:bodyPr>
            <a:lstStyle/>
            <a:p>
              <a:pPr algn="ctr"/>
              <a:r>
                <a:rPr lang="en-US" sz="2200" b="1" dirty="0">
                  <a:solidFill>
                    <a:schemeClr val="bg1"/>
                  </a:solidFill>
                  <a:latin typeface="+mj-lt"/>
                </a:rPr>
                <a:t>1</a:t>
              </a:r>
              <a:r>
                <a:rPr lang="el-GR" sz="2200" b="1" dirty="0">
                  <a:solidFill>
                    <a:schemeClr val="bg1"/>
                  </a:solidFill>
                  <a:latin typeface="+mj-lt"/>
                </a:rPr>
                <a:t>7</a:t>
              </a:r>
              <a:endParaRPr lang="en-US" sz="2200" b="1" dirty="0">
                <a:solidFill>
                  <a:schemeClr val="bg1"/>
                </a:solidFill>
                <a:latin typeface="+mj-lt"/>
              </a:endParaRPr>
            </a:p>
          </p:txBody>
        </p:sp>
        <p:sp>
          <p:nvSpPr>
            <p:cNvPr id="31" name="Isosceles Triangle 30">
              <a:extLst>
                <a:ext uri="{FF2B5EF4-FFF2-40B4-BE49-F238E27FC236}">
                  <a16:creationId xmlns:a16="http://schemas.microsoft.com/office/drawing/2014/main" id="{9AE07B0A-CA81-47D9-8F61-35C5CA29A635}"/>
                </a:ext>
              </a:extLst>
            </p:cNvPr>
            <p:cNvSpPr/>
            <p:nvPr/>
          </p:nvSpPr>
          <p:spPr>
            <a:xfrm rot="10800000">
              <a:off x="4418690" y="5579646"/>
              <a:ext cx="462195" cy="2587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a:extLst>
                <a:ext uri="{FF2B5EF4-FFF2-40B4-BE49-F238E27FC236}">
                  <a16:creationId xmlns:a16="http://schemas.microsoft.com/office/drawing/2014/main" id="{3DB07C50-C703-4C4D-B9D6-E155907AD63F}"/>
                </a:ext>
              </a:extLst>
            </p:cNvPr>
            <p:cNvSpPr txBox="1"/>
            <p:nvPr/>
          </p:nvSpPr>
          <p:spPr>
            <a:xfrm>
              <a:off x="2933700" y="7213024"/>
              <a:ext cx="3409950" cy="2031591"/>
            </a:xfrm>
            <a:prstGeom prst="rect">
              <a:avLst/>
            </a:prstGeom>
            <a:grpFill/>
          </p:spPr>
          <p:txBody>
            <a:bodyPr wrap="square" rtlCol="0">
              <a:spAutoFit/>
            </a:bodyPr>
            <a:lstStyle/>
            <a:p>
              <a:pPr algn="ctr"/>
              <a:r>
                <a:rPr lang="el-GR" sz="2000" b="1" dirty="0">
                  <a:solidFill>
                    <a:schemeClr val="bg1"/>
                  </a:solidFill>
                  <a:latin typeface="Microsoft YaHei Light" panose="020B0502040204020203" pitchFamily="34" charset="-122"/>
                  <a:ea typeface="Microsoft YaHei Light" panose="020B0502040204020203" pitchFamily="34" charset="-122"/>
                </a:rPr>
                <a:t>Ερωτήσεις/ Αναφορές για </a:t>
              </a:r>
              <a:endParaRPr lang="en-US" sz="2000" b="1" dirty="0">
                <a:solidFill>
                  <a:schemeClr val="bg1"/>
                </a:solidFill>
                <a:latin typeface="Microsoft YaHei Light" panose="020B0502040204020203" pitchFamily="34" charset="-122"/>
                <a:ea typeface="Microsoft YaHei Light" panose="020B0502040204020203" pitchFamily="34" charset="-122"/>
              </a:endParaRPr>
            </a:p>
          </p:txBody>
        </p:sp>
        <p:sp>
          <p:nvSpPr>
            <p:cNvPr id="34" name="TextBox 33">
              <a:extLst>
                <a:ext uri="{FF2B5EF4-FFF2-40B4-BE49-F238E27FC236}">
                  <a16:creationId xmlns:a16="http://schemas.microsoft.com/office/drawing/2014/main" id="{64242FDA-93CE-4109-AAD3-B557C2E5E2CF}"/>
                </a:ext>
              </a:extLst>
            </p:cNvPr>
            <p:cNvSpPr txBox="1"/>
            <p:nvPr/>
          </p:nvSpPr>
          <p:spPr>
            <a:xfrm>
              <a:off x="3788547" y="9215046"/>
              <a:ext cx="1722491" cy="861886"/>
            </a:xfrm>
            <a:prstGeom prst="rect">
              <a:avLst/>
            </a:prstGeom>
            <a:grpFill/>
          </p:spPr>
          <p:txBody>
            <a:bodyPr wrap="none" rtlCol="0" anchor="ctr">
              <a:spAutoFit/>
            </a:bodyPr>
            <a:lstStyle/>
            <a:p>
              <a:pPr algn="ctr"/>
              <a:r>
                <a:rPr lang="el-GR" sz="2200" b="1" dirty="0">
                  <a:solidFill>
                    <a:schemeClr val="bg1"/>
                  </a:solidFill>
                  <a:latin typeface="+mj-lt"/>
                </a:rPr>
                <a:t>Σύρο</a:t>
              </a:r>
              <a:endParaRPr lang="en-US" sz="2200" b="1" dirty="0">
                <a:solidFill>
                  <a:schemeClr val="bg1"/>
                </a:solidFill>
                <a:latin typeface="+mj-lt"/>
              </a:endParaRPr>
            </a:p>
          </p:txBody>
        </p:sp>
      </p:grpSp>
      <p:grpSp>
        <p:nvGrpSpPr>
          <p:cNvPr id="3" name="Ομάδα 2">
            <a:extLst>
              <a:ext uri="{FF2B5EF4-FFF2-40B4-BE49-F238E27FC236}">
                <a16:creationId xmlns:a16="http://schemas.microsoft.com/office/drawing/2014/main" id="{2C4D3A6B-4482-73BF-029E-14C78A4DCAD4}"/>
              </a:ext>
            </a:extLst>
          </p:cNvPr>
          <p:cNvGrpSpPr/>
          <p:nvPr/>
        </p:nvGrpSpPr>
        <p:grpSpPr>
          <a:xfrm>
            <a:off x="6406256" y="1251647"/>
            <a:ext cx="2389597" cy="3772817"/>
            <a:chOff x="6401069" y="2384102"/>
            <a:chExt cx="2389597" cy="3772817"/>
          </a:xfrm>
        </p:grpSpPr>
        <p:sp>
          <p:nvSpPr>
            <p:cNvPr id="26" name="Rectangle 25">
              <a:extLst>
                <a:ext uri="{FF2B5EF4-FFF2-40B4-BE49-F238E27FC236}">
                  <a16:creationId xmlns:a16="http://schemas.microsoft.com/office/drawing/2014/main" id="{E3EA3A8A-E1ED-452A-BCC5-0B5354FBDB99}"/>
                </a:ext>
              </a:extLst>
            </p:cNvPr>
            <p:cNvSpPr/>
            <p:nvPr/>
          </p:nvSpPr>
          <p:spPr>
            <a:xfrm>
              <a:off x="6401069" y="2384102"/>
              <a:ext cx="2389597" cy="3772817"/>
            </a:xfrm>
            <a:prstGeom prst="rect">
              <a:avLst/>
            </a:prstGeom>
            <a:solidFill>
              <a:srgbClr val="0070C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TextBox 35">
              <a:extLst>
                <a:ext uri="{FF2B5EF4-FFF2-40B4-BE49-F238E27FC236}">
                  <a16:creationId xmlns:a16="http://schemas.microsoft.com/office/drawing/2014/main" id="{1311B6A7-0130-4680-B54D-47A88F4CDB96}"/>
                </a:ext>
              </a:extLst>
            </p:cNvPr>
            <p:cNvSpPr txBox="1"/>
            <p:nvPr/>
          </p:nvSpPr>
          <p:spPr>
            <a:xfrm>
              <a:off x="7096766" y="3457831"/>
              <a:ext cx="898003" cy="430887"/>
            </a:xfrm>
            <a:prstGeom prst="rect">
              <a:avLst/>
            </a:prstGeom>
            <a:noFill/>
          </p:spPr>
          <p:txBody>
            <a:bodyPr wrap="none" rtlCol="0" anchor="ctr">
              <a:spAutoFit/>
            </a:bodyPr>
            <a:lstStyle/>
            <a:p>
              <a:pPr algn="ctr"/>
              <a:r>
                <a:rPr lang="el-GR" sz="2200" b="1" dirty="0">
                  <a:solidFill>
                    <a:schemeClr val="bg1"/>
                  </a:solidFill>
                  <a:latin typeface="+mj-lt"/>
                </a:rPr>
                <a:t>1.152</a:t>
              </a:r>
              <a:endParaRPr lang="en-US" sz="2200" b="1" dirty="0">
                <a:solidFill>
                  <a:schemeClr val="bg1"/>
                </a:solidFill>
                <a:latin typeface="+mj-lt"/>
              </a:endParaRPr>
            </a:p>
          </p:txBody>
        </p:sp>
        <p:sp>
          <p:nvSpPr>
            <p:cNvPr id="38" name="TextBox 37">
              <a:extLst>
                <a:ext uri="{FF2B5EF4-FFF2-40B4-BE49-F238E27FC236}">
                  <a16:creationId xmlns:a16="http://schemas.microsoft.com/office/drawing/2014/main" id="{C091AFCE-BB7E-4D88-9FD4-9E58EF66B96D}"/>
                </a:ext>
              </a:extLst>
            </p:cNvPr>
            <p:cNvSpPr txBox="1"/>
            <p:nvPr/>
          </p:nvSpPr>
          <p:spPr>
            <a:xfrm>
              <a:off x="6743492" y="3888718"/>
              <a:ext cx="1810705"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Ερωτήσεις για γενικότερα πολιτικά θέματα</a:t>
              </a:r>
              <a:endParaRPr kumimoji="0" lang="en-US"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endParaRPr>
            </a:p>
          </p:txBody>
        </p:sp>
      </p:grpSp>
      <p:sp>
        <p:nvSpPr>
          <p:cNvPr id="37" name="Isosceles Triangle 36">
            <a:extLst>
              <a:ext uri="{FF2B5EF4-FFF2-40B4-BE49-F238E27FC236}">
                <a16:creationId xmlns:a16="http://schemas.microsoft.com/office/drawing/2014/main" id="{C92642B6-3562-4B05-8094-72856C1F3077}"/>
              </a:ext>
            </a:extLst>
          </p:cNvPr>
          <p:cNvSpPr/>
          <p:nvPr/>
        </p:nvSpPr>
        <p:spPr>
          <a:xfrm rot="10800000">
            <a:off x="7323658" y="1835111"/>
            <a:ext cx="521208" cy="38404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2" name="Group 51">
            <a:extLst>
              <a:ext uri="{FF2B5EF4-FFF2-40B4-BE49-F238E27FC236}">
                <a16:creationId xmlns:a16="http://schemas.microsoft.com/office/drawing/2014/main" id="{FDDDE3F3-0819-4BA6-B619-A08216A24A60}"/>
              </a:ext>
            </a:extLst>
          </p:cNvPr>
          <p:cNvGrpSpPr/>
          <p:nvPr/>
        </p:nvGrpSpPr>
        <p:grpSpPr>
          <a:xfrm>
            <a:off x="3758350" y="2166426"/>
            <a:ext cx="2389597" cy="3772816"/>
            <a:chOff x="7517678" y="3046593"/>
            <a:chExt cx="4779817" cy="7546615"/>
          </a:xfrm>
          <a:solidFill>
            <a:srgbClr val="FFC000"/>
          </a:solidFill>
        </p:grpSpPr>
        <p:sp>
          <p:nvSpPr>
            <p:cNvPr id="25" name="Rectangle 24">
              <a:extLst>
                <a:ext uri="{FF2B5EF4-FFF2-40B4-BE49-F238E27FC236}">
                  <a16:creationId xmlns:a16="http://schemas.microsoft.com/office/drawing/2014/main" id="{F7F79155-3070-40EB-BBFA-092CAF38769E}"/>
                </a:ext>
              </a:extLst>
            </p:cNvPr>
            <p:cNvSpPr/>
            <p:nvPr/>
          </p:nvSpPr>
          <p:spPr>
            <a:xfrm>
              <a:off x="7517678" y="3046593"/>
              <a:ext cx="4779817" cy="754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a:extLst>
                <a:ext uri="{FF2B5EF4-FFF2-40B4-BE49-F238E27FC236}">
                  <a16:creationId xmlns:a16="http://schemas.microsoft.com/office/drawing/2014/main" id="{688E3D40-B1F4-4A05-A146-A3FB51E085A9}"/>
                </a:ext>
              </a:extLst>
            </p:cNvPr>
            <p:cNvSpPr txBox="1"/>
            <p:nvPr/>
          </p:nvSpPr>
          <p:spPr>
            <a:xfrm>
              <a:off x="9190892" y="5022694"/>
              <a:ext cx="1321688" cy="861886"/>
            </a:xfrm>
            <a:prstGeom prst="rect">
              <a:avLst/>
            </a:prstGeom>
            <a:grpFill/>
          </p:spPr>
          <p:txBody>
            <a:bodyPr wrap="none" rtlCol="0" anchor="ctr">
              <a:spAutoFit/>
            </a:bodyPr>
            <a:lstStyle/>
            <a:p>
              <a:pPr algn="ctr"/>
              <a:r>
                <a:rPr lang="el-GR" sz="2200" b="1" dirty="0">
                  <a:solidFill>
                    <a:schemeClr val="bg1"/>
                  </a:solidFill>
                  <a:latin typeface="+mj-lt"/>
                </a:rPr>
                <a:t>168</a:t>
              </a:r>
              <a:endParaRPr lang="en-US" sz="2200" b="1" dirty="0">
                <a:solidFill>
                  <a:schemeClr val="bg1"/>
                </a:solidFill>
                <a:latin typeface="+mj-lt"/>
              </a:endParaRPr>
            </a:p>
          </p:txBody>
        </p:sp>
        <p:sp>
          <p:nvSpPr>
            <p:cNvPr id="33" name="Isosceles Triangle 32">
              <a:extLst>
                <a:ext uri="{FF2B5EF4-FFF2-40B4-BE49-F238E27FC236}">
                  <a16:creationId xmlns:a16="http://schemas.microsoft.com/office/drawing/2014/main" id="{B72DB23B-5435-4BAD-844B-140A829B1133}"/>
                </a:ext>
              </a:extLst>
            </p:cNvPr>
            <p:cNvSpPr/>
            <p:nvPr/>
          </p:nvSpPr>
          <p:spPr>
            <a:xfrm rot="10800000">
              <a:off x="9620637" y="4507593"/>
              <a:ext cx="462195" cy="2587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TextBox 39">
              <a:extLst>
                <a:ext uri="{FF2B5EF4-FFF2-40B4-BE49-F238E27FC236}">
                  <a16:creationId xmlns:a16="http://schemas.microsoft.com/office/drawing/2014/main" id="{455215DB-D36C-4884-8B87-19F03DE790FF}"/>
                </a:ext>
              </a:extLst>
            </p:cNvPr>
            <p:cNvSpPr txBox="1"/>
            <p:nvPr/>
          </p:nvSpPr>
          <p:spPr>
            <a:xfrm>
              <a:off x="8135647" y="5964099"/>
              <a:ext cx="3678141" cy="3262857"/>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Αναφορές για γενικότερα πολιτικά θέματα  </a:t>
              </a:r>
              <a:endParaRPr kumimoji="0" lang="en-US"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endParaRPr>
            </a:p>
          </p:txBody>
        </p:sp>
      </p:grpSp>
      <p:sp>
        <p:nvSpPr>
          <p:cNvPr id="47" name="Isosceles Triangle 36">
            <a:extLst>
              <a:ext uri="{FF2B5EF4-FFF2-40B4-BE49-F238E27FC236}">
                <a16:creationId xmlns:a16="http://schemas.microsoft.com/office/drawing/2014/main" id="{EBB55796-92C3-9B3D-74B3-E1EFEB02373A}"/>
              </a:ext>
            </a:extLst>
          </p:cNvPr>
          <p:cNvSpPr/>
          <p:nvPr/>
        </p:nvSpPr>
        <p:spPr>
          <a:xfrm rot="10800000">
            <a:off x="1997872" y="2245319"/>
            <a:ext cx="603504" cy="38404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Διάγραμμα ροής: Δεδομένα 6">
            <a:extLst>
              <a:ext uri="{FF2B5EF4-FFF2-40B4-BE49-F238E27FC236}">
                <a16:creationId xmlns:a16="http://schemas.microsoft.com/office/drawing/2014/main" id="{428F09DF-5347-D212-548F-D1EEA54AE011}"/>
              </a:ext>
            </a:extLst>
          </p:cNvPr>
          <p:cNvSpPr/>
          <p:nvPr/>
        </p:nvSpPr>
        <p:spPr>
          <a:xfrm>
            <a:off x="6607278" y="0"/>
            <a:ext cx="3584020" cy="967959"/>
          </a:xfrm>
          <a:prstGeom prst="flowChartInputOutput">
            <a:avLst/>
          </a:prstGeom>
          <a:solidFill>
            <a:srgbClr val="F22A34"/>
          </a:solidFill>
          <a:ln>
            <a:solidFill>
              <a:srgbClr val="F11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a:solidFill>
                  <a:schemeClr val="bg1"/>
                </a:solidFill>
                <a:latin typeface="Microsoft YaHei Light" panose="020B0502040204020203" pitchFamily="34" charset="-122"/>
                <a:ea typeface="Microsoft YaHei Light" panose="020B0502040204020203" pitchFamily="34" charset="-122"/>
              </a:rPr>
              <a:t>Συνυπογραφές</a:t>
            </a:r>
            <a:r>
              <a:rPr lang="el-GR" sz="1600" dirty="0">
                <a:solidFill>
                  <a:schemeClr val="bg1"/>
                </a:solidFill>
                <a:latin typeface="Microsoft YaHei Light" panose="020B0502040204020203" pitchFamily="34" charset="-122"/>
                <a:ea typeface="Microsoft YaHei Light" panose="020B0502040204020203" pitchFamily="34" charset="-122"/>
              </a:rPr>
              <a:t> με βουλευτές της Κ.Ο του ΣΥΡΙΖΑ Π.Σ</a:t>
            </a:r>
          </a:p>
        </p:txBody>
      </p:sp>
      <p:sp>
        <p:nvSpPr>
          <p:cNvPr id="27" name="Rectangle 26">
            <a:extLst>
              <a:ext uri="{FF2B5EF4-FFF2-40B4-BE49-F238E27FC236}">
                <a16:creationId xmlns:a16="http://schemas.microsoft.com/office/drawing/2014/main" id="{DE773BA2-A7F2-4CEE-B302-BB07DD8BCF49}"/>
              </a:ext>
            </a:extLst>
          </p:cNvPr>
          <p:cNvSpPr/>
          <p:nvPr/>
        </p:nvSpPr>
        <p:spPr>
          <a:xfrm>
            <a:off x="8996499" y="2208164"/>
            <a:ext cx="2389597" cy="3772816"/>
          </a:xfrm>
          <a:prstGeom prst="rect">
            <a:avLst/>
          </a:prstGeom>
          <a:solidFill>
            <a:srgbClr val="00B05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Isosceles Triangle 42">
            <a:extLst>
              <a:ext uri="{FF2B5EF4-FFF2-40B4-BE49-F238E27FC236}">
                <a16:creationId xmlns:a16="http://schemas.microsoft.com/office/drawing/2014/main" id="{CBCD351A-BE21-4CDB-A9C8-44E54DD5EA6C}"/>
              </a:ext>
            </a:extLst>
          </p:cNvPr>
          <p:cNvSpPr/>
          <p:nvPr/>
        </p:nvSpPr>
        <p:spPr>
          <a:xfrm rot="10800000">
            <a:off x="9906994" y="3175744"/>
            <a:ext cx="521208" cy="387851"/>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TextBox 41">
            <a:extLst>
              <a:ext uri="{FF2B5EF4-FFF2-40B4-BE49-F238E27FC236}">
                <a16:creationId xmlns:a16="http://schemas.microsoft.com/office/drawing/2014/main" id="{F9042A34-9400-4B0B-8D4A-44F766B88555}"/>
              </a:ext>
            </a:extLst>
          </p:cNvPr>
          <p:cNvSpPr txBox="1"/>
          <p:nvPr/>
        </p:nvSpPr>
        <p:spPr>
          <a:xfrm>
            <a:off x="9964790" y="3624989"/>
            <a:ext cx="502061" cy="430887"/>
          </a:xfrm>
          <a:prstGeom prst="rect">
            <a:avLst/>
          </a:prstGeom>
          <a:noFill/>
        </p:spPr>
        <p:txBody>
          <a:bodyPr wrap="none" rtlCol="0" anchor="ctr">
            <a:spAutoFit/>
          </a:bodyPr>
          <a:lstStyle/>
          <a:p>
            <a:pPr algn="ctr"/>
            <a:r>
              <a:rPr lang="el-GR" sz="2200" b="1" dirty="0">
                <a:solidFill>
                  <a:schemeClr val="bg1"/>
                </a:solidFill>
                <a:latin typeface="+mj-lt"/>
              </a:rPr>
              <a:t>18</a:t>
            </a:r>
            <a:endParaRPr lang="en-US" sz="2200" b="1" dirty="0">
              <a:solidFill>
                <a:schemeClr val="bg1"/>
              </a:solidFill>
              <a:latin typeface="+mj-lt"/>
            </a:endParaRPr>
          </a:p>
        </p:txBody>
      </p:sp>
      <p:sp>
        <p:nvSpPr>
          <p:cNvPr id="44" name="TextBox 43">
            <a:extLst>
              <a:ext uri="{FF2B5EF4-FFF2-40B4-BE49-F238E27FC236}">
                <a16:creationId xmlns:a16="http://schemas.microsoft.com/office/drawing/2014/main" id="{068A3B81-9A80-4B58-9E53-80ABCB1AC918}"/>
              </a:ext>
            </a:extLst>
          </p:cNvPr>
          <p:cNvSpPr txBox="1"/>
          <p:nvPr/>
        </p:nvSpPr>
        <p:spPr>
          <a:xfrm>
            <a:off x="9357888" y="4052834"/>
            <a:ext cx="180978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Ερωτήσεις/ Αναφορές για</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endParaRPr>
          </a:p>
        </p:txBody>
      </p:sp>
      <p:sp>
        <p:nvSpPr>
          <p:cNvPr id="48" name="TextBox 47">
            <a:extLst>
              <a:ext uri="{FF2B5EF4-FFF2-40B4-BE49-F238E27FC236}">
                <a16:creationId xmlns:a16="http://schemas.microsoft.com/office/drawing/2014/main" id="{4A34BA1F-1A13-3F9B-6AE1-79629ED50494}"/>
              </a:ext>
            </a:extLst>
          </p:cNvPr>
          <p:cNvSpPr txBox="1"/>
          <p:nvPr/>
        </p:nvSpPr>
        <p:spPr>
          <a:xfrm>
            <a:off x="9762865" y="5102046"/>
            <a:ext cx="894797" cy="430887"/>
          </a:xfrm>
          <a:prstGeom prst="rect">
            <a:avLst/>
          </a:prstGeom>
          <a:noFill/>
        </p:spPr>
        <p:txBody>
          <a:bodyPr wrap="none" rtlCol="0" anchor="ctr">
            <a:spAutoFit/>
          </a:bodyPr>
          <a:lstStyle/>
          <a:p>
            <a:pPr algn="ctr"/>
            <a:r>
              <a:rPr lang="el-GR" sz="2200" b="1" dirty="0">
                <a:solidFill>
                  <a:schemeClr val="bg1"/>
                </a:solidFill>
                <a:latin typeface="+mj-lt"/>
              </a:rPr>
              <a:t>Νάξο</a:t>
            </a:r>
            <a:endParaRPr lang="en-US" sz="2200" b="1" dirty="0">
              <a:solidFill>
                <a:schemeClr val="bg1"/>
              </a:solidFill>
              <a:latin typeface="+mj-lt"/>
            </a:endParaRPr>
          </a:p>
        </p:txBody>
      </p:sp>
      <p:pic>
        <p:nvPicPr>
          <p:cNvPr id="49" name="Picture 2" descr="ΣΥΡΙΖΑ Συνασπισμός Ριζοσπαστικής Αριστεράς">
            <a:extLst>
              <a:ext uri="{FF2B5EF4-FFF2-40B4-BE49-F238E27FC236}">
                <a16:creationId xmlns:a16="http://schemas.microsoft.com/office/drawing/2014/main" id="{143C78E2-3741-0AE7-527F-9E99F7F08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210" y="357439"/>
            <a:ext cx="3013652" cy="676141"/>
          </a:xfrm>
          <a:prstGeom prst="rect">
            <a:avLst/>
          </a:prstGeom>
          <a:noFill/>
          <a:extLst>
            <a:ext uri="{909E8E84-426E-40DD-AFC4-6F175D3DCCD1}">
              <a14:hiddenFill xmlns:a14="http://schemas.microsoft.com/office/drawing/2010/main">
                <a:solidFill>
                  <a:srgbClr val="FFFFFF"/>
                </a:solidFill>
              </a14:hiddenFill>
            </a:ext>
          </a:extLst>
        </p:spPr>
      </p:pic>
      <p:sp>
        <p:nvSpPr>
          <p:cNvPr id="35" name="Isosceles Triangle 36">
            <a:extLst>
              <a:ext uri="{FF2B5EF4-FFF2-40B4-BE49-F238E27FC236}">
                <a16:creationId xmlns:a16="http://schemas.microsoft.com/office/drawing/2014/main" id="{EBB55796-92C3-9B3D-74B3-E1EFEB02373A}"/>
              </a:ext>
            </a:extLst>
          </p:cNvPr>
          <p:cNvSpPr/>
          <p:nvPr/>
        </p:nvSpPr>
        <p:spPr>
          <a:xfrm rot="10800000">
            <a:off x="4654114" y="2756263"/>
            <a:ext cx="522514" cy="38179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2149703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
                                        <p:tgtEl>
                                          <p:spTgt spid="51"/>
                                        </p:tgtEl>
                                      </p:cBhvr>
                                    </p:animEffect>
                                  </p:childTnLst>
                                </p:cTn>
                              </p:par>
                              <p:par>
                                <p:cTn id="8" presetID="10" presetClass="entr" presetSubtype="0" fill="hold" nodeType="withEffect">
                                  <p:stCondLst>
                                    <p:cond delay="2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300"/>
                                        <p:tgtEl>
                                          <p:spTgt spid="52"/>
                                        </p:tgtEl>
                                      </p:cBhvr>
                                    </p:animEffect>
                                  </p:childTnLst>
                                </p:cTn>
                              </p:par>
                              <p:par>
                                <p:cTn id="11" presetID="42" presetClass="entr" presetSubtype="0" fill="hold" grpId="0" nodeType="withEffect">
                                  <p:stCondLst>
                                    <p:cond delay="25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anim calcmode="lin" valueType="num">
                                      <p:cBhvr>
                                        <p:cTn id="19" dur="500" fill="hold"/>
                                        <p:tgtEl>
                                          <p:spTgt spid="35"/>
                                        </p:tgtEl>
                                        <p:attrNameLst>
                                          <p:attrName>ppt_x</p:attrName>
                                        </p:attrNameLst>
                                      </p:cBhvr>
                                      <p:tavLst>
                                        <p:tav tm="0">
                                          <p:val>
                                            <p:strVal val="#ppt_x"/>
                                          </p:val>
                                        </p:tav>
                                        <p:tav tm="100000">
                                          <p:val>
                                            <p:strVal val="#ppt_x"/>
                                          </p:val>
                                        </p:tav>
                                      </p:tavLst>
                                    </p:anim>
                                    <p:anim calcmode="lin" valueType="num">
                                      <p:cBhvr>
                                        <p:cTn id="20" dur="5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4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300"/>
                                        <p:tgtEl>
                                          <p:spTgt spid="3"/>
                                        </p:tgtEl>
                                      </p:cBhvr>
                                    </p:animEffect>
                                  </p:childTnLst>
                                </p:cTn>
                              </p:par>
                              <p:par>
                                <p:cTn id="24" presetID="42" presetClass="entr" presetSubtype="0" fill="hold" grpId="0" nodeType="withEffect">
                                  <p:stCondLst>
                                    <p:cond delay="75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anim calcmode="lin" valueType="num">
                                      <p:cBhvr>
                                        <p:cTn id="27" dur="500" fill="hold"/>
                                        <p:tgtEl>
                                          <p:spTgt spid="37"/>
                                        </p:tgtEl>
                                        <p:attrNameLst>
                                          <p:attrName>ppt_x</p:attrName>
                                        </p:attrNameLst>
                                      </p:cBhvr>
                                      <p:tavLst>
                                        <p:tav tm="0">
                                          <p:val>
                                            <p:strVal val="#ppt_x"/>
                                          </p:val>
                                        </p:tav>
                                        <p:tav tm="100000">
                                          <p:val>
                                            <p:strVal val="#ppt_x"/>
                                          </p:val>
                                        </p:tav>
                                      </p:tavLst>
                                    </p:anim>
                                    <p:anim calcmode="lin" valueType="num">
                                      <p:cBhvr>
                                        <p:cTn id="28" dur="500" fill="hold"/>
                                        <p:tgtEl>
                                          <p:spTgt spid="37"/>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100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300"/>
                                        <p:tgtEl>
                                          <p:spTgt spid="27"/>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300"/>
                                        <p:tgtEl>
                                          <p:spTgt spid="44"/>
                                        </p:tgtEl>
                                      </p:cBhvr>
                                    </p:animEffect>
                                  </p:childTnLst>
                                </p:cTn>
                              </p:par>
                              <p:par>
                                <p:cTn id="39" presetID="10" presetClass="entr" presetSubtype="0" fill="hold" grpId="0" nodeType="withEffect">
                                  <p:stCondLst>
                                    <p:cond delay="60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300"/>
                                        <p:tgtEl>
                                          <p:spTgt spid="48"/>
                                        </p:tgtEl>
                                      </p:cBhvr>
                                    </p:animEffect>
                                  </p:childTnLst>
                                </p:cTn>
                              </p:par>
                              <p:par>
                                <p:cTn id="42" presetID="10" presetClass="entr" presetSubtype="0" fill="hold" grpId="0" nodeType="withEffect">
                                  <p:stCondLst>
                                    <p:cond delay="6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7" grpId="0" animBg="1"/>
      <p:bldP spid="27" grpId="0" animBg="1"/>
      <p:bldP spid="43" grpId="0" animBg="1"/>
      <p:bldP spid="42" grpId="0"/>
      <p:bldP spid="44" grpId="0"/>
      <p:bldP spid="48"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9FB7B9C6-7E4E-4AA9-B73B-23CBCA2C44AB}"/>
              </a:ext>
            </a:extLst>
          </p:cNvPr>
          <p:cNvSpPr/>
          <p:nvPr/>
        </p:nvSpPr>
        <p:spPr>
          <a:xfrm rot="5400000">
            <a:off x="4271918" y="2291386"/>
            <a:ext cx="437819" cy="15112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9">
            <a:extLst>
              <a:ext uri="{FF2B5EF4-FFF2-40B4-BE49-F238E27FC236}">
                <a16:creationId xmlns:a16="http://schemas.microsoft.com/office/drawing/2014/main" id="{52C2F431-0F5C-45B1-A466-00904069E903}"/>
              </a:ext>
            </a:extLst>
          </p:cNvPr>
          <p:cNvSpPr/>
          <p:nvPr/>
        </p:nvSpPr>
        <p:spPr>
          <a:xfrm>
            <a:off x="4623950" y="1965307"/>
            <a:ext cx="600813" cy="707758"/>
          </a:xfrm>
          <a:prstGeom prst="rect">
            <a:avLst/>
          </a:prstGeom>
        </p:spPr>
        <p:txBody>
          <a:bodyPr wrap="square">
            <a:spAutoFit/>
          </a:bodyPr>
          <a:lstStyle/>
          <a:p>
            <a:r>
              <a:rPr lang="el-GR" sz="3999" dirty="0">
                <a:cs typeface="Arial" panose="020B0604020202020204" pitchFamily="34" charset="0"/>
              </a:rPr>
              <a:t>α</a:t>
            </a:r>
            <a:endParaRPr lang="en-US" sz="3999" dirty="0"/>
          </a:p>
        </p:txBody>
      </p:sp>
      <p:grpSp>
        <p:nvGrpSpPr>
          <p:cNvPr id="2" name="Group 1">
            <a:extLst>
              <a:ext uri="{FF2B5EF4-FFF2-40B4-BE49-F238E27FC236}">
                <a16:creationId xmlns:a16="http://schemas.microsoft.com/office/drawing/2014/main" id="{C0BA89A2-256E-4FE5-B24D-948E3258BED6}"/>
              </a:ext>
            </a:extLst>
          </p:cNvPr>
          <p:cNvGrpSpPr/>
          <p:nvPr/>
        </p:nvGrpSpPr>
        <p:grpSpPr>
          <a:xfrm>
            <a:off x="5250888" y="4542635"/>
            <a:ext cx="4056018" cy="735954"/>
            <a:chOff x="10421395" y="3664287"/>
            <a:chExt cx="7524205" cy="1472098"/>
          </a:xfrm>
        </p:grpSpPr>
        <p:sp>
          <p:nvSpPr>
            <p:cNvPr id="11" name="TextBox 10">
              <a:extLst>
                <a:ext uri="{FF2B5EF4-FFF2-40B4-BE49-F238E27FC236}">
                  <a16:creationId xmlns:a16="http://schemas.microsoft.com/office/drawing/2014/main" id="{913EA1D5-99DF-4DD5-8D53-0EED17DABC4A}"/>
                </a:ext>
              </a:extLst>
            </p:cNvPr>
            <p:cNvSpPr txBox="1"/>
            <p:nvPr/>
          </p:nvSpPr>
          <p:spPr>
            <a:xfrm>
              <a:off x="10421395" y="3664287"/>
              <a:ext cx="7524205" cy="1292829"/>
            </a:xfrm>
            <a:prstGeom prst="rect">
              <a:avLst/>
            </a:prstGeom>
            <a:noFill/>
          </p:spPr>
          <p:txBody>
            <a:bodyPr wrap="square" rtlCol="0">
              <a:spAutoFit/>
            </a:bodyPr>
            <a:lstStyle/>
            <a:p>
              <a:r>
                <a:rPr lang="el-GR" b="1" dirty="0">
                  <a:latin typeface="Microsoft YaHei Light" panose="020B0502040204020203" pitchFamily="34" charset="-122"/>
                  <a:ea typeface="Microsoft YaHei Light" panose="020B0502040204020203" pitchFamily="34" charset="-122"/>
                </a:rPr>
                <a:t>Αντιπρόεδρος της Επιτροπής Περιφερειών της Βουλής </a:t>
              </a:r>
              <a:r>
                <a:rPr lang="en-US" b="1" dirty="0">
                  <a:latin typeface="Microsoft YaHei Light" panose="020B0502040204020203" pitchFamily="34" charset="-122"/>
                  <a:ea typeface="Microsoft YaHei Light" panose="020B0502040204020203" pitchFamily="34" charset="-122"/>
                </a:rPr>
                <a:t>&gt;</a:t>
              </a:r>
            </a:p>
          </p:txBody>
        </p:sp>
        <p:sp>
          <p:nvSpPr>
            <p:cNvPr id="12" name="TextBox 11">
              <a:extLst>
                <a:ext uri="{FF2B5EF4-FFF2-40B4-BE49-F238E27FC236}">
                  <a16:creationId xmlns:a16="http://schemas.microsoft.com/office/drawing/2014/main" id="{62DBA195-131B-4D31-9740-6667650C77E2}"/>
                </a:ext>
              </a:extLst>
            </p:cNvPr>
            <p:cNvSpPr txBox="1"/>
            <p:nvPr/>
          </p:nvSpPr>
          <p:spPr>
            <a:xfrm>
              <a:off x="10421395" y="4517031"/>
              <a:ext cx="7524205" cy="619354"/>
            </a:xfrm>
            <a:prstGeom prst="rect">
              <a:avLst/>
            </a:prstGeom>
            <a:noFill/>
          </p:spPr>
          <p:txBody>
            <a:bodyPr wrap="square" rtlCol="0" anchor="ctr">
              <a:spAutoFit/>
            </a:bodyPr>
            <a:lstStyle/>
            <a:p>
              <a:pPr>
                <a:lnSpc>
                  <a:spcPct val="150000"/>
                </a:lnSpc>
              </a:pPr>
              <a:endParaRPr lang="en-US" sz="1050" dirty="0"/>
            </a:p>
          </p:txBody>
        </p:sp>
      </p:grpSp>
      <p:sp>
        <p:nvSpPr>
          <p:cNvPr id="14" name="Isosceles Triangle 13">
            <a:extLst>
              <a:ext uri="{FF2B5EF4-FFF2-40B4-BE49-F238E27FC236}">
                <a16:creationId xmlns:a16="http://schemas.microsoft.com/office/drawing/2014/main" id="{07187049-A1F1-4B31-A4D7-CE557E8A7B79}"/>
              </a:ext>
            </a:extLst>
          </p:cNvPr>
          <p:cNvSpPr/>
          <p:nvPr/>
        </p:nvSpPr>
        <p:spPr>
          <a:xfrm rot="5400000">
            <a:off x="4239008" y="3454658"/>
            <a:ext cx="529761" cy="182856"/>
          </a:xfrm>
          <a:prstGeom prst="triangle">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accent1"/>
              </a:solidFill>
            </a:endParaRPr>
          </a:p>
        </p:txBody>
      </p:sp>
      <p:sp>
        <p:nvSpPr>
          <p:cNvPr id="15" name="Rectangle 14">
            <a:extLst>
              <a:ext uri="{FF2B5EF4-FFF2-40B4-BE49-F238E27FC236}">
                <a16:creationId xmlns:a16="http://schemas.microsoft.com/office/drawing/2014/main" id="{F7748D59-9445-42BE-82AA-B6FB8E0BBB72}"/>
              </a:ext>
            </a:extLst>
          </p:cNvPr>
          <p:cNvSpPr/>
          <p:nvPr/>
        </p:nvSpPr>
        <p:spPr>
          <a:xfrm>
            <a:off x="4556962" y="3173052"/>
            <a:ext cx="600813" cy="707758"/>
          </a:xfrm>
          <a:prstGeom prst="rect">
            <a:avLst/>
          </a:prstGeom>
        </p:spPr>
        <p:txBody>
          <a:bodyPr wrap="square">
            <a:spAutoFit/>
          </a:bodyPr>
          <a:lstStyle/>
          <a:p>
            <a:pPr algn="ctr"/>
            <a:r>
              <a:rPr lang="el-GR" sz="3999" dirty="0">
                <a:solidFill>
                  <a:srgbClr val="F1131E"/>
                </a:solidFill>
                <a:latin typeface="dt-line-transportation-01" panose="02000509000000000000" pitchFamily="49" charset="0"/>
                <a:cs typeface="Arial" panose="020B0604020202020204" pitchFamily="34" charset="0"/>
              </a:rPr>
              <a:t>β</a:t>
            </a:r>
            <a:endParaRPr lang="en-US" sz="3999" dirty="0">
              <a:solidFill>
                <a:srgbClr val="F1131E"/>
              </a:solidFill>
              <a:latin typeface="dt-line-transportation-01" panose="02000509000000000000" pitchFamily="49" charset="0"/>
              <a:cs typeface="Arial" panose="020B0604020202020204" pitchFamily="34" charset="0"/>
            </a:endParaRPr>
          </a:p>
        </p:txBody>
      </p:sp>
      <p:sp>
        <p:nvSpPr>
          <p:cNvPr id="16" name="TextBox 15">
            <a:extLst>
              <a:ext uri="{FF2B5EF4-FFF2-40B4-BE49-F238E27FC236}">
                <a16:creationId xmlns:a16="http://schemas.microsoft.com/office/drawing/2014/main" id="{7E884DC7-1A83-4550-89F0-BF914E5B80F1}"/>
              </a:ext>
            </a:extLst>
          </p:cNvPr>
          <p:cNvSpPr txBox="1"/>
          <p:nvPr/>
        </p:nvSpPr>
        <p:spPr>
          <a:xfrm>
            <a:off x="5250885" y="3290641"/>
            <a:ext cx="4569080" cy="646331"/>
          </a:xfrm>
          <a:prstGeom prst="rect">
            <a:avLst/>
          </a:prstGeom>
          <a:noFill/>
        </p:spPr>
        <p:txBody>
          <a:bodyPr wrap="square" rtlCol="0">
            <a:spAutoFit/>
          </a:bodyPr>
          <a:lstStyle/>
          <a:p>
            <a:r>
              <a:rPr lang="el-GR" b="1" dirty="0">
                <a:solidFill>
                  <a:srgbClr val="F1131E"/>
                </a:solidFill>
                <a:latin typeface="Microsoft YaHei Light" panose="020B0502040204020203" pitchFamily="34" charset="-122"/>
                <a:ea typeface="Microsoft YaHei Light" panose="020B0502040204020203" pitchFamily="34" charset="-122"/>
              </a:rPr>
              <a:t>Αντιπρόεδρος της Υποεπιτροπής της Νησιωτικών και Ορεινών Περιοχών </a:t>
            </a:r>
            <a:r>
              <a:rPr lang="en-US" b="1" dirty="0">
                <a:solidFill>
                  <a:srgbClr val="F1131E"/>
                </a:solidFill>
                <a:latin typeface="Microsoft YaHei Light" panose="020B0502040204020203" pitchFamily="34" charset="-122"/>
                <a:ea typeface="Microsoft YaHei Light" panose="020B0502040204020203" pitchFamily="34" charset="-122"/>
              </a:rPr>
              <a:t> &gt;</a:t>
            </a:r>
          </a:p>
        </p:txBody>
      </p:sp>
      <p:sp>
        <p:nvSpPr>
          <p:cNvPr id="18" name="Isosceles Triangle 17">
            <a:extLst>
              <a:ext uri="{FF2B5EF4-FFF2-40B4-BE49-F238E27FC236}">
                <a16:creationId xmlns:a16="http://schemas.microsoft.com/office/drawing/2014/main" id="{71B1D071-84E6-435E-8260-D37BE881CE92}"/>
              </a:ext>
            </a:extLst>
          </p:cNvPr>
          <p:cNvSpPr/>
          <p:nvPr/>
        </p:nvSpPr>
        <p:spPr>
          <a:xfrm rot="5400000">
            <a:off x="4271918" y="4649666"/>
            <a:ext cx="437819" cy="15112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81FA5F22-B4CA-4C4D-9779-99632278BB76}"/>
              </a:ext>
            </a:extLst>
          </p:cNvPr>
          <p:cNvSpPr/>
          <p:nvPr/>
        </p:nvSpPr>
        <p:spPr>
          <a:xfrm>
            <a:off x="4556962" y="4352192"/>
            <a:ext cx="600813" cy="707758"/>
          </a:xfrm>
          <a:prstGeom prst="rect">
            <a:avLst/>
          </a:prstGeom>
        </p:spPr>
        <p:txBody>
          <a:bodyPr wrap="square">
            <a:spAutoFit/>
          </a:bodyPr>
          <a:lstStyle/>
          <a:p>
            <a:pPr algn="ctr"/>
            <a:r>
              <a:rPr lang="el-GR" sz="3999" dirty="0">
                <a:latin typeface="dt-line-industry-01" panose="02000509000000000000" pitchFamily="49" charset="0"/>
                <a:cs typeface="Arial" panose="020B0604020202020204" pitchFamily="34" charset="0"/>
              </a:rPr>
              <a:t>γ</a:t>
            </a:r>
            <a:endParaRPr lang="en-US" sz="3999" dirty="0">
              <a:latin typeface="dt-line-industry-01" panose="02000509000000000000" pitchFamily="49" charset="0"/>
              <a:cs typeface="Arial" panose="020B0604020202020204" pitchFamily="34" charset="0"/>
            </a:endParaRPr>
          </a:p>
        </p:txBody>
      </p:sp>
      <p:grpSp>
        <p:nvGrpSpPr>
          <p:cNvPr id="4" name="Group 3">
            <a:extLst>
              <a:ext uri="{FF2B5EF4-FFF2-40B4-BE49-F238E27FC236}">
                <a16:creationId xmlns:a16="http://schemas.microsoft.com/office/drawing/2014/main" id="{3BCF11AA-3B83-46CB-9FB0-0EAE4D5D61B2}"/>
              </a:ext>
            </a:extLst>
          </p:cNvPr>
          <p:cNvGrpSpPr/>
          <p:nvPr/>
        </p:nvGrpSpPr>
        <p:grpSpPr>
          <a:xfrm>
            <a:off x="5217391" y="2192267"/>
            <a:ext cx="5855092" cy="730792"/>
            <a:chOff x="10421395" y="8381460"/>
            <a:chExt cx="7524205" cy="1461773"/>
          </a:xfrm>
        </p:grpSpPr>
        <p:sp>
          <p:nvSpPr>
            <p:cNvPr id="20" name="TextBox 19">
              <a:extLst>
                <a:ext uri="{FF2B5EF4-FFF2-40B4-BE49-F238E27FC236}">
                  <a16:creationId xmlns:a16="http://schemas.microsoft.com/office/drawing/2014/main" id="{D890EEFB-369A-46FE-8FE6-D4B3199B7D9E}"/>
                </a:ext>
              </a:extLst>
            </p:cNvPr>
            <p:cNvSpPr txBox="1"/>
            <p:nvPr/>
          </p:nvSpPr>
          <p:spPr>
            <a:xfrm>
              <a:off x="10421395" y="8381460"/>
              <a:ext cx="7524205" cy="738760"/>
            </a:xfrm>
            <a:prstGeom prst="rect">
              <a:avLst/>
            </a:prstGeom>
            <a:noFill/>
          </p:spPr>
          <p:txBody>
            <a:bodyPr wrap="square" rtlCol="0">
              <a:spAutoFit/>
            </a:bodyPr>
            <a:lstStyle/>
            <a:p>
              <a:r>
                <a:rPr lang="el-GR" b="1" dirty="0">
                  <a:latin typeface="Microsoft YaHei Light" panose="020B0502040204020203" pitchFamily="34" charset="-122"/>
                  <a:ea typeface="Microsoft YaHei Light" panose="020B0502040204020203" pitchFamily="34" charset="-122"/>
                </a:rPr>
                <a:t>Μέλος της Επιτροπής Οικονομικών υποθέσεων </a:t>
              </a:r>
              <a:r>
                <a:rPr lang="en-US" b="1" dirty="0">
                  <a:latin typeface="Microsoft YaHei Light" panose="020B0502040204020203" pitchFamily="34" charset="-122"/>
                  <a:ea typeface="Microsoft YaHei Light" panose="020B0502040204020203" pitchFamily="34" charset="-122"/>
                </a:rPr>
                <a:t>&gt;</a:t>
              </a:r>
            </a:p>
          </p:txBody>
        </p:sp>
        <p:sp>
          <p:nvSpPr>
            <p:cNvPr id="21" name="TextBox 20">
              <a:extLst>
                <a:ext uri="{FF2B5EF4-FFF2-40B4-BE49-F238E27FC236}">
                  <a16:creationId xmlns:a16="http://schemas.microsoft.com/office/drawing/2014/main" id="{57D705F3-1383-4960-B47D-B7B313661046}"/>
                </a:ext>
              </a:extLst>
            </p:cNvPr>
            <p:cNvSpPr txBox="1"/>
            <p:nvPr/>
          </p:nvSpPr>
          <p:spPr>
            <a:xfrm>
              <a:off x="10421395" y="9244530"/>
              <a:ext cx="7524205" cy="598703"/>
            </a:xfrm>
            <a:prstGeom prst="rect">
              <a:avLst/>
            </a:prstGeom>
            <a:noFill/>
          </p:spPr>
          <p:txBody>
            <a:bodyPr wrap="square" rtlCol="0" anchor="ctr">
              <a:spAutoFit/>
            </a:bodyPr>
            <a:lstStyle/>
            <a:p>
              <a:pPr>
                <a:lnSpc>
                  <a:spcPct val="150000"/>
                </a:lnSpc>
              </a:pPr>
              <a:endParaRPr lang="en-US" sz="1000" dirty="0"/>
            </a:p>
          </p:txBody>
        </p:sp>
      </p:grpSp>
      <p:sp>
        <p:nvSpPr>
          <p:cNvPr id="7" name="Rectangle 6">
            <a:extLst>
              <a:ext uri="{FF2B5EF4-FFF2-40B4-BE49-F238E27FC236}">
                <a16:creationId xmlns:a16="http://schemas.microsoft.com/office/drawing/2014/main" id="{545BE306-E54C-469D-BA31-0523461CD8E7}"/>
              </a:ext>
            </a:extLst>
          </p:cNvPr>
          <p:cNvSpPr/>
          <p:nvPr/>
        </p:nvSpPr>
        <p:spPr>
          <a:xfrm>
            <a:off x="569167" y="-65314"/>
            <a:ext cx="3836694" cy="6922869"/>
          </a:xfrm>
          <a:prstGeom prst="rect">
            <a:avLst/>
          </a:prstGeom>
          <a:solidFill>
            <a:srgbClr val="F22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ΣΥΡΙΖΑ Συνασπισμός Ριζοσπαστικής Αριστεράς">
            <a:extLst>
              <a:ext uri="{FF2B5EF4-FFF2-40B4-BE49-F238E27FC236}">
                <a16:creationId xmlns:a16="http://schemas.microsoft.com/office/drawing/2014/main" id="{447B385C-98DE-6E71-EF94-327EAC56CF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8996" y="393290"/>
            <a:ext cx="2910621" cy="67614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1">
            <a:extLst>
              <a:ext uri="{FF2B5EF4-FFF2-40B4-BE49-F238E27FC236}">
                <a16:creationId xmlns:a16="http://schemas.microsoft.com/office/drawing/2014/main" id="{4ADC949C-752C-7617-9EDB-B0B3DCC484EE}"/>
              </a:ext>
            </a:extLst>
          </p:cNvPr>
          <p:cNvSpPr/>
          <p:nvPr/>
        </p:nvSpPr>
        <p:spPr>
          <a:xfrm>
            <a:off x="11132099" y="0"/>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
        <p:nvSpPr>
          <p:cNvPr id="24" name="TextBox 23">
            <a:extLst>
              <a:ext uri="{FF2B5EF4-FFF2-40B4-BE49-F238E27FC236}">
                <a16:creationId xmlns:a16="http://schemas.microsoft.com/office/drawing/2014/main" id="{A42D9801-D7BE-75EB-D687-870DA0743525}"/>
              </a:ext>
            </a:extLst>
          </p:cNvPr>
          <p:cNvSpPr txBox="1"/>
          <p:nvPr/>
        </p:nvSpPr>
        <p:spPr>
          <a:xfrm>
            <a:off x="6568751" y="1143250"/>
            <a:ext cx="4737896" cy="338554"/>
          </a:xfrm>
          <a:prstGeom prst="rect">
            <a:avLst/>
          </a:prstGeom>
          <a:solidFill>
            <a:srgbClr val="F1131E"/>
          </a:solidFill>
        </p:spPr>
        <p:txBody>
          <a:bodyPr wrap="square" rtlCol="0">
            <a:spAutoFit/>
          </a:bodyPr>
          <a:lstStyle/>
          <a:p>
            <a:r>
              <a:rPr lang="el-GR" sz="1600" b="1" dirty="0">
                <a:solidFill>
                  <a:schemeClr val="bg1"/>
                </a:solidFill>
                <a:latin typeface="+mj-lt"/>
              </a:rPr>
              <a:t>ΣΥΜΜΕΤΟΧΗ ΣΤΑ ΚΟΙΝΟΒΟΥΛΕΥΤΙΚΑ ΟΡΓΑΝΑ</a:t>
            </a:r>
          </a:p>
        </p:txBody>
      </p:sp>
      <p:pic>
        <p:nvPicPr>
          <p:cNvPr id="26" name="Picture 2" descr="Αιτήματα για την Υγεία στα νησιά προς τον Υπουργό Υγείας | Κοινή Γνώμη"/>
          <p:cNvPicPr>
            <a:picLocks noChangeAspect="1" noChangeArrowheads="1"/>
          </p:cNvPicPr>
          <p:nvPr/>
        </p:nvPicPr>
        <p:blipFill>
          <a:blip r:embed="rId3" cstate="print"/>
          <a:srcRect/>
          <a:stretch>
            <a:fillRect/>
          </a:stretch>
        </p:blipFill>
        <p:spPr bwMode="auto">
          <a:xfrm>
            <a:off x="569167" y="2236672"/>
            <a:ext cx="3822944" cy="2707464"/>
          </a:xfrm>
          <a:prstGeom prst="rect">
            <a:avLst/>
          </a:prstGeom>
          <a:noFill/>
          <a:ln w="9525">
            <a:noFill/>
            <a:miter lim="800000"/>
            <a:headEnd/>
            <a:tailEnd/>
          </a:ln>
        </p:spPr>
      </p:pic>
    </p:spTree>
    <p:extLst>
      <p:ext uri="{BB962C8B-B14F-4D97-AF65-F5344CB8AC3E}">
        <p14:creationId xmlns:p14="http://schemas.microsoft.com/office/powerpoint/2010/main" val="351483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75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ppt_x"/>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ppt_x"/>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5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000" fill="hold"/>
                                        <p:tgtEl>
                                          <p:spTgt spid="4"/>
                                        </p:tgtEl>
                                        <p:attrNameLst>
                                          <p:attrName>ppt_x</p:attrName>
                                        </p:attrNameLst>
                                      </p:cBhvr>
                                      <p:tavLst>
                                        <p:tav tm="0">
                                          <p:val>
                                            <p:strVal val="#ppt_x"/>
                                          </p:val>
                                        </p:tav>
                                        <p:tav tm="100000">
                                          <p:val>
                                            <p:strVal val="#ppt_x"/>
                                          </p:val>
                                        </p:tav>
                                      </p:tavLst>
                                    </p:anim>
                                    <p:anim calcmode="lin" valueType="num">
                                      <p:cBhvr additive="base">
                                        <p:cTn id="4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16"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εικόνας 11" descr="Εικόνα που περιέχει κείμενο, εσωτερικό, πόζα, διαφορετικός&#10;&#10;Περιγραφή που δημιουργήθηκε αυτόματα">
            <a:extLst>
              <a:ext uri="{FF2B5EF4-FFF2-40B4-BE49-F238E27FC236}">
                <a16:creationId xmlns:a16="http://schemas.microsoft.com/office/drawing/2014/main" id="{3FE4CA81-97E7-377E-DFCA-2F506880713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8026" r="8026"/>
          <a:stretch>
            <a:fillRect/>
          </a:stretch>
        </p:blipFill>
        <p:spPr>
          <a:xfrm>
            <a:off x="8498628" y="3539150"/>
            <a:ext cx="2515115" cy="2515443"/>
          </a:xfrm>
        </p:spPr>
      </p:pic>
      <p:pic>
        <p:nvPicPr>
          <p:cNvPr id="7" name="Θέση εικόνας 6" descr="Εικόνα που περιέχει κείμενο, διαφορετικός&#10;&#10;Περιγραφή που δημιουργήθηκε αυτόματα">
            <a:extLst>
              <a:ext uri="{FF2B5EF4-FFF2-40B4-BE49-F238E27FC236}">
                <a16:creationId xmlns:a16="http://schemas.microsoft.com/office/drawing/2014/main" id="{E27FCD97-46F7-F8C8-36E9-E351417E2D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417" r="8417"/>
          <a:stretch>
            <a:fillRect/>
          </a:stretch>
        </p:blipFill>
        <p:spPr>
          <a:xfrm>
            <a:off x="8510443" y="792522"/>
            <a:ext cx="2515115" cy="2515443"/>
          </a:xfrm>
        </p:spPr>
      </p:pic>
      <p:sp>
        <p:nvSpPr>
          <p:cNvPr id="30" name="Arrow: Chevron 29">
            <a:extLst>
              <a:ext uri="{FF2B5EF4-FFF2-40B4-BE49-F238E27FC236}">
                <a16:creationId xmlns:a16="http://schemas.microsoft.com/office/drawing/2014/main" id="{B022DCEF-64D6-4F2E-815B-9F97EDFA4045}"/>
              </a:ext>
            </a:extLst>
          </p:cNvPr>
          <p:cNvSpPr/>
          <p:nvPr/>
        </p:nvSpPr>
        <p:spPr>
          <a:xfrm>
            <a:off x="4758243" y="2786177"/>
            <a:ext cx="733150" cy="1360969"/>
          </a:xfrm>
          <a:prstGeom prst="chevron">
            <a:avLst>
              <a:gd name="adj" fmla="val 901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grpSp>
        <p:nvGrpSpPr>
          <p:cNvPr id="4" name="Group 3">
            <a:extLst>
              <a:ext uri="{FF2B5EF4-FFF2-40B4-BE49-F238E27FC236}">
                <a16:creationId xmlns:a16="http://schemas.microsoft.com/office/drawing/2014/main" id="{F09061CE-C29D-450C-9C45-48C59D7269E0}"/>
              </a:ext>
            </a:extLst>
          </p:cNvPr>
          <p:cNvGrpSpPr/>
          <p:nvPr/>
        </p:nvGrpSpPr>
        <p:grpSpPr>
          <a:xfrm>
            <a:off x="5698279" y="686730"/>
            <a:ext cx="2515115" cy="2515115"/>
            <a:chOff x="12193588" y="1585044"/>
            <a:chExt cx="5030885" cy="5030885"/>
          </a:xfrm>
        </p:grpSpPr>
        <p:sp>
          <p:nvSpPr>
            <p:cNvPr id="8" name="Rectangle 7">
              <a:extLst>
                <a:ext uri="{FF2B5EF4-FFF2-40B4-BE49-F238E27FC236}">
                  <a16:creationId xmlns:a16="http://schemas.microsoft.com/office/drawing/2014/main" id="{BFA29894-2A79-492A-96CC-02B1A188A964}"/>
                </a:ext>
              </a:extLst>
            </p:cNvPr>
            <p:cNvSpPr/>
            <p:nvPr/>
          </p:nvSpPr>
          <p:spPr>
            <a:xfrm>
              <a:off x="12193588" y="1585044"/>
              <a:ext cx="5030885" cy="5030885"/>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32" name="Arrow: Chevron 31">
              <a:extLst>
                <a:ext uri="{FF2B5EF4-FFF2-40B4-BE49-F238E27FC236}">
                  <a16:creationId xmlns:a16="http://schemas.microsoft.com/office/drawing/2014/main" id="{EC369064-AA49-4143-97B0-89DDFA9708B9}"/>
                </a:ext>
              </a:extLst>
            </p:cNvPr>
            <p:cNvSpPr/>
            <p:nvPr/>
          </p:nvSpPr>
          <p:spPr>
            <a:xfrm>
              <a:off x="15656325" y="2871337"/>
              <a:ext cx="1466491" cy="2722292"/>
            </a:xfrm>
            <a:prstGeom prst="chevron">
              <a:avLst>
                <a:gd name="adj" fmla="val 901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3" name="TextBox 22">
              <a:extLst>
                <a:ext uri="{FF2B5EF4-FFF2-40B4-BE49-F238E27FC236}">
                  <a16:creationId xmlns:a16="http://schemas.microsoft.com/office/drawing/2014/main" id="{C38DB501-0E10-4790-BEAC-022A65E0E5AE}"/>
                </a:ext>
              </a:extLst>
            </p:cNvPr>
            <p:cNvSpPr txBox="1"/>
            <p:nvPr/>
          </p:nvSpPr>
          <p:spPr>
            <a:xfrm>
              <a:off x="12601343" y="3621105"/>
              <a:ext cx="3788227" cy="1046576"/>
            </a:xfrm>
            <a:prstGeom prst="rect">
              <a:avLst/>
            </a:prstGeom>
            <a:noFill/>
          </p:spPr>
          <p:txBody>
            <a:bodyPr wrap="square" rtlCol="0" anchor="ctr">
              <a:spAutoFit/>
            </a:bodyPr>
            <a:lstStyle/>
            <a:p>
              <a:r>
                <a:rPr lang="el-GR" sz="1400" b="1" dirty="0">
                  <a:solidFill>
                    <a:schemeClr val="bg1"/>
                  </a:solidFill>
                  <a:latin typeface="+mj-lt"/>
                  <a:ea typeface="Microsoft YaHei Light" panose="020B0502040204020203" pitchFamily="34" charset="-122"/>
                </a:rPr>
                <a:t>Για την Υγεία &amp; την </a:t>
              </a:r>
            </a:p>
            <a:p>
              <a:r>
                <a:rPr lang="el-GR" sz="1400" b="1" dirty="0">
                  <a:solidFill>
                    <a:schemeClr val="bg1"/>
                  </a:solidFill>
                  <a:latin typeface="+mj-lt"/>
                  <a:ea typeface="Microsoft YaHei Light" panose="020B0502040204020203" pitchFamily="34" charset="-122"/>
                </a:rPr>
                <a:t>Κοινωνική Πρόνοια</a:t>
              </a:r>
              <a:endParaRPr lang="en-US" sz="2000" b="1" dirty="0">
                <a:solidFill>
                  <a:schemeClr val="bg1"/>
                </a:solidFill>
                <a:latin typeface="+mj-lt"/>
                <a:ea typeface="Microsoft YaHei Light" panose="020B0502040204020203" pitchFamily="34" charset="-122"/>
              </a:endParaRPr>
            </a:p>
          </p:txBody>
        </p:sp>
      </p:grpSp>
      <p:sp>
        <p:nvSpPr>
          <p:cNvPr id="24" name="TextBox 23">
            <a:extLst>
              <a:ext uri="{FF2B5EF4-FFF2-40B4-BE49-F238E27FC236}">
                <a16:creationId xmlns:a16="http://schemas.microsoft.com/office/drawing/2014/main" id="{E1629E63-04C0-ABA9-67BB-50B787A6B43B}"/>
              </a:ext>
            </a:extLst>
          </p:cNvPr>
          <p:cNvSpPr txBox="1"/>
          <p:nvPr/>
        </p:nvSpPr>
        <p:spPr>
          <a:xfrm>
            <a:off x="1155224" y="921238"/>
            <a:ext cx="3603019" cy="5262979"/>
          </a:xfrm>
          <a:prstGeom prst="rect">
            <a:avLst/>
          </a:prstGeom>
          <a:noFill/>
        </p:spPr>
        <p:txBody>
          <a:bodyPr wrap="square">
            <a:spAutoFit/>
          </a:bodyPr>
          <a:lstStyle/>
          <a:p>
            <a:r>
              <a:rPr lang="el-GR" sz="1600" b="1" dirty="0">
                <a:latin typeface="Microsoft YaHei Light" panose="020B0502040204020203" pitchFamily="34" charset="-122"/>
                <a:ea typeface="Microsoft YaHei Light" panose="020B0502040204020203" pitchFamily="34" charset="-122"/>
              </a:rPr>
              <a:t>Η υγεία αποτελεί για μας  το πλέον κρίσιμο μέγεθος του κοινωνικού κράτους. Η στάση της κυβέρνησης της Ν.Δ  απέναντι στο δημόσιο ΕΣΥ, καθρέπτης της πολιτικής της και των ιδεολογικών της επιλογών. </a:t>
            </a:r>
          </a:p>
          <a:p>
            <a:endParaRPr lang="el-GR" sz="1600" b="1" dirty="0">
              <a:latin typeface="Microsoft YaHei Light" panose="020B0502040204020203" pitchFamily="34" charset="-122"/>
              <a:ea typeface="Microsoft YaHei Light" panose="020B0502040204020203" pitchFamily="34" charset="-122"/>
            </a:endParaRPr>
          </a:p>
          <a:p>
            <a:pPr>
              <a:spcAft>
                <a:spcPts val="1200"/>
              </a:spcAft>
            </a:pPr>
            <a:r>
              <a:rPr lang="el-GR" sz="1600" b="1" dirty="0">
                <a:latin typeface="Microsoft YaHei Light" panose="020B0502040204020203" pitchFamily="34" charset="-122"/>
                <a:ea typeface="Microsoft YaHei Light" panose="020B0502040204020203" pitchFamily="34" charset="-122"/>
              </a:rPr>
              <a:t>Από το  2020 με συνεχείς τηλεδιασκέψεις με τους νησιωτικούς Δήμους και τους παραγωγικούς και κοινωνικούς φορείς διεκδικήσαμε  να μη εξαπλωθεί  η πανδημία  στις νησιωτικές περιοχές, να στηριχθούν οι δημόσιες δομές υγείας να στηριχθούν οι παραγωγικοί φορείς και η οικονομία  των Κυκλάδων από τις επιπτώσεις. </a:t>
            </a:r>
            <a:br>
              <a:rPr lang="el-GR" sz="1600" b="1" dirty="0">
                <a:latin typeface="Microsoft YaHei Light" panose="020B0502040204020203" pitchFamily="34" charset="-122"/>
                <a:ea typeface="Microsoft YaHei Light" panose="020B0502040204020203" pitchFamily="34" charset="-122"/>
              </a:rPr>
            </a:br>
            <a:endParaRPr lang="el-GR" sz="1600" b="1" dirty="0">
              <a:latin typeface="Microsoft YaHei Light" panose="020B0502040204020203" pitchFamily="34" charset="-122"/>
              <a:ea typeface="Microsoft YaHei Light" panose="020B0502040204020203" pitchFamily="34" charset="-122"/>
            </a:endParaRPr>
          </a:p>
        </p:txBody>
      </p:sp>
      <p:pic>
        <p:nvPicPr>
          <p:cNvPr id="26" name="Picture 2" descr="ΣΥΡΙΖΑ Συνασπισμός Ριζοσπαστικής Αριστεράς">
            <a:extLst>
              <a:ext uri="{FF2B5EF4-FFF2-40B4-BE49-F238E27FC236}">
                <a16:creationId xmlns:a16="http://schemas.microsoft.com/office/drawing/2014/main" id="{50D7D8C2-38EF-1326-101A-06EBE1551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0443" y="4870"/>
            <a:ext cx="2910621" cy="67614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1">
            <a:extLst>
              <a:ext uri="{FF2B5EF4-FFF2-40B4-BE49-F238E27FC236}">
                <a16:creationId xmlns:a16="http://schemas.microsoft.com/office/drawing/2014/main" id="{513E0D96-96B8-F1F9-2410-59681D7AEBC6}"/>
              </a:ext>
            </a:extLst>
          </p:cNvPr>
          <p:cNvSpPr/>
          <p:nvPr/>
        </p:nvSpPr>
        <p:spPr>
          <a:xfrm>
            <a:off x="11101892"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spTree>
    <p:extLst>
      <p:ext uri="{BB962C8B-B14F-4D97-AF65-F5344CB8AC3E}">
        <p14:creationId xmlns:p14="http://schemas.microsoft.com/office/powerpoint/2010/main" val="403013112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980106" y="893"/>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588899" y="791848"/>
            <a:ext cx="1464708" cy="1200329"/>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Υγεία &amp; την </a:t>
            </a:r>
          </a:p>
          <a:p>
            <a:r>
              <a:rPr lang="el-GR" b="1" dirty="0">
                <a:solidFill>
                  <a:schemeClr val="bg1"/>
                </a:solidFill>
                <a:latin typeface="+mj-lt"/>
                <a:ea typeface="Microsoft YaHei Light" panose="020B0502040204020203" pitchFamily="34" charset="-122"/>
              </a:rPr>
              <a:t>Κοινωνική Πρόνοια</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03868" y="2460171"/>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613755" y="2103175"/>
            <a:ext cx="1737867" cy="2031325"/>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Υγείας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t" anchorCtr="0">
            <a:noAutofit/>
          </a:bodyPr>
          <a:lstStyle/>
          <a:p>
            <a:pPr marL="142846" lvl="1" indent="-142846" algn="ctr" defTabSz="622176">
              <a:lnSpc>
                <a:spcPct val="90000"/>
              </a:lnSpc>
              <a:spcBef>
                <a:spcPct val="0"/>
              </a:spcBef>
              <a:spcAft>
                <a:spcPct val="15000"/>
              </a:spcAft>
            </a:pPr>
            <a:r>
              <a:rPr lang="el-GR" sz="1200" dirty="0">
                <a:latin typeface="+mj-lt"/>
              </a:rPr>
              <a:t>Αναδείξαμε την ανάγκη ενίσχυσης δημόσιων δομών υγείας για την αντιμετώπιση της πανδημίας και τον κίνδυνο μετάδοσης του ιού στα νησιά από τις μετακινήσεις πληθυσμού</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2966735" y="1983330"/>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a:latin typeface="+mj-lt"/>
              </a:rPr>
              <a:t>Αναδείξαμε την ανάγκη λήψης μέτρων για να παραμείνουν τα νησιά free covid αλλά και τη δυνατότητα ελαστικής εφαρμογής τους στα μικρ νησιά</a:t>
            </a:r>
            <a:endParaRPr lang="el-GR" sz="1200" dirty="0">
              <a:latin typeface="+mj-lt"/>
            </a:endParaRPr>
          </a:p>
        </p:txBody>
      </p:sp>
      <p:sp>
        <p:nvSpPr>
          <p:cNvPr id="11" name="Freeform: Shape 10">
            <a:extLst>
              <a:ext uri="{FF2B5EF4-FFF2-40B4-BE49-F238E27FC236}">
                <a16:creationId xmlns:a16="http://schemas.microsoft.com/office/drawing/2014/main" id="{87C20E42-527A-402A-8090-8A4B09853EB4}"/>
              </a:ext>
            </a:extLst>
          </p:cNvPr>
          <p:cNvSpPr/>
          <p:nvPr/>
        </p:nvSpPr>
        <p:spPr>
          <a:xfrm>
            <a:off x="2437155" y="2126140"/>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32115" y="301470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Τονίσαμε ότι η  κυβέρνηση αδιαφορεί για τους συμβασιούχους στη φύλαξη, τη σίτιση και την καθαριότητα των Νοσοκομείων ανοίγοντας τον δρόμο στους εργολάβους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027501"/>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endParaRPr lang="el-GR" sz="1200">
              <a:latin typeface="+mj-lt"/>
            </a:endParaRPr>
          </a:p>
          <a:p>
            <a:pPr marL="142846" lvl="1" indent="-142846" algn="ctr" defTabSz="622176">
              <a:lnSpc>
                <a:spcPct val="90000"/>
              </a:lnSpc>
              <a:spcBef>
                <a:spcPct val="0"/>
              </a:spcBef>
              <a:spcAft>
                <a:spcPct val="15000"/>
              </a:spcAft>
            </a:pPr>
            <a:r>
              <a:rPr lang="el-GR" sz="1200">
                <a:latin typeface="+mj-lt"/>
              </a:rPr>
              <a:t>Αναδείξαμε </a:t>
            </a:r>
            <a:r>
              <a:rPr lang="el-GR" sz="1200" dirty="0">
                <a:latin typeface="+mj-lt"/>
              </a:rPr>
              <a:t>τις αρρυθμίες  στο σύστημα εμβολιασμού στις Κυκλάδες και την ανάγκη άμεσης κατάρτισης επιχειρησιακού σχεδίου για </a:t>
            </a:r>
            <a:r>
              <a:rPr lang="el-GR" sz="1200">
                <a:latin typeface="+mj-lt"/>
              </a:rPr>
              <a:t>τα νησιά και άχι μέσω ΜΚΟ</a:t>
            </a:r>
          </a:p>
          <a:p>
            <a:pPr marL="142846" lvl="1" indent="-142846" algn="ctr" defTabSz="622176">
              <a:lnSpc>
                <a:spcPct val="90000"/>
              </a:lnSpc>
              <a:spcBef>
                <a:spcPct val="0"/>
              </a:spcBef>
              <a:spcAft>
                <a:spcPct val="15000"/>
              </a:spcAft>
            </a:pP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3013452" y="4898582"/>
            <a:ext cx="5296221"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a:latin typeface="+mj-lt"/>
              </a:rPr>
              <a:t>Επεξεργαστήκαμε ειδικά κίνητρα προσέλκυσης γιατρών και επισκεφθήκμε σχεδόν όλες τις δημόσιες δομές υγείας στα νησιά </a:t>
            </a:r>
            <a:endParaRPr lang="el-GR" sz="1200" dirty="0">
              <a:latin typeface="+mj-lt"/>
            </a:endParaRP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31709C-20C4-4F53-9B68-03872BFE38D1}"/>
              </a:ext>
            </a:extLst>
          </p:cNvPr>
          <p:cNvSpPr/>
          <p:nvPr/>
        </p:nvSpPr>
        <p:spPr>
          <a:xfrm>
            <a:off x="1017430" y="38217"/>
            <a:ext cx="10514231" cy="6857107"/>
          </a:xfrm>
          <a:prstGeom prst="rect">
            <a:avLst/>
          </a:prstGeom>
          <a:gradFill flip="none" rotWithShape="1">
            <a:gsLst>
              <a:gs pos="0">
                <a:srgbClr val="F1131E">
                  <a:shade val="30000"/>
                  <a:satMod val="115000"/>
                </a:srgbClr>
              </a:gs>
              <a:gs pos="50000">
                <a:srgbClr val="F1131E">
                  <a:shade val="67500"/>
                  <a:satMod val="115000"/>
                </a:srgbClr>
              </a:gs>
              <a:gs pos="100000">
                <a:srgbClr val="F1131E">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j-lt"/>
            </a:endParaRPr>
          </a:p>
        </p:txBody>
      </p:sp>
      <p:sp>
        <p:nvSpPr>
          <p:cNvPr id="6" name="TextBox 5">
            <a:extLst>
              <a:ext uri="{FF2B5EF4-FFF2-40B4-BE49-F238E27FC236}">
                <a16:creationId xmlns:a16="http://schemas.microsoft.com/office/drawing/2014/main" id="{14DA8C61-40E8-4E17-991B-4D2FEA7D9AB3}"/>
              </a:ext>
            </a:extLst>
          </p:cNvPr>
          <p:cNvSpPr txBox="1"/>
          <p:nvPr/>
        </p:nvSpPr>
        <p:spPr>
          <a:xfrm>
            <a:off x="9431383" y="802691"/>
            <a:ext cx="1464708" cy="923330"/>
          </a:xfrm>
          <a:prstGeom prst="rect">
            <a:avLst/>
          </a:prstGeom>
          <a:noFill/>
        </p:spPr>
        <p:txBody>
          <a:bodyPr wrap="square" rtlCol="0">
            <a:spAutoFit/>
          </a:bodyPr>
          <a:lstStyle/>
          <a:p>
            <a:r>
              <a:rPr lang="el-GR" b="1" dirty="0">
                <a:solidFill>
                  <a:schemeClr val="bg1"/>
                </a:solidFill>
                <a:latin typeface="+mj-lt"/>
                <a:ea typeface="Microsoft YaHei Light" panose="020B0502040204020203" pitchFamily="34" charset="-122"/>
              </a:rPr>
              <a:t>Για την Παιδεία και την Έρευνα   </a:t>
            </a:r>
            <a:endParaRPr lang="en-US" sz="2800" b="1" dirty="0">
              <a:solidFill>
                <a:schemeClr val="bg1"/>
              </a:solidFill>
              <a:latin typeface="+mj-lt"/>
              <a:ea typeface="Microsoft YaHei Light" panose="020B0502040204020203" pitchFamily="34" charset="-122"/>
            </a:endParaRPr>
          </a:p>
        </p:txBody>
      </p:sp>
      <p:pic>
        <p:nvPicPr>
          <p:cNvPr id="5" name="Picture 4">
            <a:extLst>
              <a:ext uri="{FF2B5EF4-FFF2-40B4-BE49-F238E27FC236}">
                <a16:creationId xmlns:a16="http://schemas.microsoft.com/office/drawing/2014/main" id="{555EE0CA-EDA4-4364-BE84-769EBF98B5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25491" y="2532915"/>
            <a:ext cx="7140295" cy="1509875"/>
          </a:xfrm>
          <a:prstGeom prst="rect">
            <a:avLst/>
          </a:prstGeom>
        </p:spPr>
      </p:pic>
      <p:sp>
        <p:nvSpPr>
          <p:cNvPr id="2" name="TextBox 1">
            <a:extLst>
              <a:ext uri="{FF2B5EF4-FFF2-40B4-BE49-F238E27FC236}">
                <a16:creationId xmlns:a16="http://schemas.microsoft.com/office/drawing/2014/main" id="{BAAD4A35-80CD-4F51-BDBF-FCA5A935CBA7}"/>
              </a:ext>
            </a:extLst>
          </p:cNvPr>
          <p:cNvSpPr txBox="1"/>
          <p:nvPr/>
        </p:nvSpPr>
        <p:spPr>
          <a:xfrm>
            <a:off x="9431383" y="2103175"/>
            <a:ext cx="1881051" cy="1815882"/>
          </a:xfrm>
          <a:prstGeom prst="rect">
            <a:avLst/>
          </a:prstGeom>
          <a:noFill/>
        </p:spPr>
        <p:txBody>
          <a:bodyPr wrap="square" rtlCol="0">
            <a:spAutoFit/>
          </a:bodyPr>
          <a:lstStyle/>
          <a:p>
            <a:endParaRPr lang="el-GR" sz="1400" dirty="0">
              <a:solidFill>
                <a:schemeClr val="bg1"/>
              </a:solidFill>
              <a:latin typeface="Microsoft YaHei Light" panose="020B0502040204020203" pitchFamily="34" charset="-122"/>
              <a:ea typeface="Microsoft YaHei Light" panose="020B0502040204020203" pitchFamily="34" charset="-122"/>
            </a:endParaRPr>
          </a:p>
          <a:p>
            <a:r>
              <a:rPr lang="el-GR" sz="1400" b="1" dirty="0">
                <a:solidFill>
                  <a:schemeClr val="bg1"/>
                </a:solidFill>
                <a:latin typeface="Microsoft YaHei Light" panose="020B0502040204020203" pitchFamily="34" charset="-122"/>
                <a:ea typeface="Microsoft YaHei Light" panose="020B0502040204020203" pitchFamily="34" charset="-122"/>
              </a:rPr>
              <a:t>Αναδείξαμε ως κοινοβουλευτική ομάδα τα προβλήματα με ερωτήσεις και παρεμβάσεις στη Βουλή</a:t>
            </a:r>
          </a:p>
        </p:txBody>
      </p:sp>
      <p:sp>
        <p:nvSpPr>
          <p:cNvPr id="8" name="Freeform: Shape 7">
            <a:extLst>
              <a:ext uri="{FF2B5EF4-FFF2-40B4-BE49-F238E27FC236}">
                <a16:creationId xmlns:a16="http://schemas.microsoft.com/office/drawing/2014/main" id="{0CCD715D-9709-494C-BAD1-02752AF0B10C}"/>
              </a:ext>
            </a:extLst>
          </p:cNvPr>
          <p:cNvSpPr/>
          <p:nvPr/>
        </p:nvSpPr>
        <p:spPr>
          <a:xfrm>
            <a:off x="3032115" y="1023827"/>
            <a:ext cx="5296221"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Αναδείξαμε τα προβλήματα στη διαδικασία πρόσληψης προσωπικού καθαριότητας σε σχολικές μονάδες της χώρας</a:t>
            </a:r>
          </a:p>
        </p:txBody>
      </p:sp>
      <p:sp>
        <p:nvSpPr>
          <p:cNvPr id="9" name="Freeform: Shape 8">
            <a:extLst>
              <a:ext uri="{FF2B5EF4-FFF2-40B4-BE49-F238E27FC236}">
                <a16:creationId xmlns:a16="http://schemas.microsoft.com/office/drawing/2014/main" id="{4F80A1B1-B18F-4F81-895B-3EB8CC86D3EA}"/>
              </a:ext>
            </a:extLst>
          </p:cNvPr>
          <p:cNvSpPr/>
          <p:nvPr/>
        </p:nvSpPr>
        <p:spPr>
          <a:xfrm>
            <a:off x="2463281" y="1173123"/>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1</a:t>
            </a:r>
          </a:p>
        </p:txBody>
      </p:sp>
      <p:sp>
        <p:nvSpPr>
          <p:cNvPr id="10" name="Freeform: Shape 9">
            <a:extLst>
              <a:ext uri="{FF2B5EF4-FFF2-40B4-BE49-F238E27FC236}">
                <a16:creationId xmlns:a16="http://schemas.microsoft.com/office/drawing/2014/main" id="{05193FE2-11BA-4739-AF71-63E8675DEEC2}"/>
              </a:ext>
            </a:extLst>
          </p:cNvPr>
          <p:cNvSpPr/>
          <p:nvPr/>
        </p:nvSpPr>
        <p:spPr>
          <a:xfrm>
            <a:off x="3032115" y="2029097"/>
            <a:ext cx="5296221"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Αναδείξαμε την ανάγκη επίσπευσης παροχής εξοπλισμού </a:t>
            </a:r>
            <a:r>
              <a:rPr lang="el-GR" sz="1200" dirty="0" err="1">
                <a:latin typeface="+mj-lt"/>
              </a:rPr>
              <a:t>τηλεκπαίδευσης</a:t>
            </a:r>
            <a:r>
              <a:rPr lang="el-GR" sz="1200" dirty="0">
                <a:latin typeface="+mj-lt"/>
              </a:rPr>
              <a:t> στη σχολική κοινότητα</a:t>
            </a:r>
          </a:p>
        </p:txBody>
      </p:sp>
      <p:sp>
        <p:nvSpPr>
          <p:cNvPr id="11" name="Freeform: Shape 10">
            <a:extLst>
              <a:ext uri="{FF2B5EF4-FFF2-40B4-BE49-F238E27FC236}">
                <a16:creationId xmlns:a16="http://schemas.microsoft.com/office/drawing/2014/main" id="{87C20E42-527A-402A-8090-8A4B09853EB4}"/>
              </a:ext>
            </a:extLst>
          </p:cNvPr>
          <p:cNvSpPr/>
          <p:nvPr/>
        </p:nvSpPr>
        <p:spPr>
          <a:xfrm>
            <a:off x="2463281" y="2178392"/>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2</a:t>
            </a:r>
          </a:p>
        </p:txBody>
      </p:sp>
      <p:sp>
        <p:nvSpPr>
          <p:cNvPr id="12" name="Freeform: Shape 11">
            <a:extLst>
              <a:ext uri="{FF2B5EF4-FFF2-40B4-BE49-F238E27FC236}">
                <a16:creationId xmlns:a16="http://schemas.microsoft.com/office/drawing/2014/main" id="{8830B5B0-415B-4188-9F4F-5717DF30CD93}"/>
              </a:ext>
            </a:extLst>
          </p:cNvPr>
          <p:cNvSpPr/>
          <p:nvPr/>
        </p:nvSpPr>
        <p:spPr>
          <a:xfrm>
            <a:off x="3013452" y="3026086"/>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algn="ctr">
              <a:defRPr/>
            </a:pPr>
            <a:r>
              <a:rPr lang="el-GR" sz="1200" dirty="0">
                <a:latin typeface="+mj-lt"/>
              </a:rPr>
              <a:t>Τονίσαμε την επιτακτική ανάγκη για κάλυψη κενών σε εκπαιδευτικούς γενικής και ειδικής αγωγής και σχολικούς νοσηλευτές</a:t>
            </a:r>
          </a:p>
        </p:txBody>
      </p:sp>
      <p:sp>
        <p:nvSpPr>
          <p:cNvPr id="13" name="Freeform: Shape 12">
            <a:extLst>
              <a:ext uri="{FF2B5EF4-FFF2-40B4-BE49-F238E27FC236}">
                <a16:creationId xmlns:a16="http://schemas.microsoft.com/office/drawing/2014/main" id="{FA26E57E-C3C1-484A-BD7B-66D182C4EB90}"/>
              </a:ext>
            </a:extLst>
          </p:cNvPr>
          <p:cNvSpPr/>
          <p:nvPr/>
        </p:nvSpPr>
        <p:spPr>
          <a:xfrm>
            <a:off x="2463281" y="316399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3</a:t>
            </a:r>
          </a:p>
        </p:txBody>
      </p:sp>
      <p:sp>
        <p:nvSpPr>
          <p:cNvPr id="14" name="Freeform: Shape 13">
            <a:extLst>
              <a:ext uri="{FF2B5EF4-FFF2-40B4-BE49-F238E27FC236}">
                <a16:creationId xmlns:a16="http://schemas.microsoft.com/office/drawing/2014/main" id="{9A705B7A-AEC6-45C6-BB4E-D035F507C030}"/>
              </a:ext>
            </a:extLst>
          </p:cNvPr>
          <p:cNvSpPr/>
          <p:nvPr/>
        </p:nvSpPr>
        <p:spPr>
          <a:xfrm>
            <a:off x="3032115" y="4039642"/>
            <a:ext cx="5294376" cy="833437"/>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Αντιδράσαμε στην πλήρη απαξίωση της μαθητείας των ΕΠΑΛ</a:t>
            </a:r>
            <a:endParaRPr lang="en-GB" sz="1200" dirty="0">
              <a:latin typeface="+mj-lt"/>
            </a:endParaRPr>
          </a:p>
        </p:txBody>
      </p:sp>
      <p:sp>
        <p:nvSpPr>
          <p:cNvPr id="15" name="Freeform: Shape 14">
            <a:extLst>
              <a:ext uri="{FF2B5EF4-FFF2-40B4-BE49-F238E27FC236}">
                <a16:creationId xmlns:a16="http://schemas.microsoft.com/office/drawing/2014/main" id="{E7B90273-812A-4D00-976E-FEAF4F27BE7C}"/>
              </a:ext>
            </a:extLst>
          </p:cNvPr>
          <p:cNvSpPr/>
          <p:nvPr/>
        </p:nvSpPr>
        <p:spPr>
          <a:xfrm>
            <a:off x="2463281" y="416777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rPr>
              <a:t>4</a:t>
            </a:r>
          </a:p>
        </p:txBody>
      </p:sp>
      <p:sp>
        <p:nvSpPr>
          <p:cNvPr id="16" name="Freeform: Shape 15">
            <a:extLst>
              <a:ext uri="{FF2B5EF4-FFF2-40B4-BE49-F238E27FC236}">
                <a16:creationId xmlns:a16="http://schemas.microsoft.com/office/drawing/2014/main" id="{72BED03F-8CD5-413C-A20B-1D62E85A8A82}"/>
              </a:ext>
            </a:extLst>
          </p:cNvPr>
          <p:cNvSpPr/>
          <p:nvPr/>
        </p:nvSpPr>
        <p:spPr>
          <a:xfrm>
            <a:off x="2992926" y="4996803"/>
            <a:ext cx="5294376"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Αναδείξαμε τα </a:t>
            </a:r>
            <a:r>
              <a:rPr lang="el-GR" sz="1200" dirty="0" err="1">
                <a:latin typeface="+mj-lt"/>
              </a:rPr>
              <a:t>Υποστελεχωμένα</a:t>
            </a:r>
            <a:r>
              <a:rPr lang="el-GR" sz="1200" dirty="0">
                <a:latin typeface="+mj-lt"/>
              </a:rPr>
              <a:t> και ανενεργά Κέντρα Περιβαλλοντικής Εκπαίδευσης στην Περιφέρεια Νοτίου Αιγαίου</a:t>
            </a:r>
          </a:p>
        </p:txBody>
      </p:sp>
      <p:sp>
        <p:nvSpPr>
          <p:cNvPr id="17" name="Freeform: Shape 16">
            <a:extLst>
              <a:ext uri="{FF2B5EF4-FFF2-40B4-BE49-F238E27FC236}">
                <a16:creationId xmlns:a16="http://schemas.microsoft.com/office/drawing/2014/main" id="{4B26A873-3529-4CBF-8164-515D33755BA0}"/>
              </a:ext>
            </a:extLst>
          </p:cNvPr>
          <p:cNvSpPr/>
          <p:nvPr/>
        </p:nvSpPr>
        <p:spPr>
          <a:xfrm>
            <a:off x="2463281" y="5092127"/>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n-GB" sz="2400" dirty="0">
                <a:latin typeface="+mj-lt"/>
                <a:ea typeface="Microsoft YaHei Light" panose="020B0502040204020203" pitchFamily="34" charset="-122"/>
              </a:rPr>
              <a:t>5</a:t>
            </a:r>
          </a:p>
        </p:txBody>
      </p:sp>
      <p:sp>
        <p:nvSpPr>
          <p:cNvPr id="20" name="Rectangle 21">
            <a:extLst>
              <a:ext uri="{FF2B5EF4-FFF2-40B4-BE49-F238E27FC236}">
                <a16:creationId xmlns:a16="http://schemas.microsoft.com/office/drawing/2014/main" id="{D88B3874-E5A3-1A30-1865-DE10EE5D1BF9}"/>
              </a:ext>
            </a:extLst>
          </p:cNvPr>
          <p:cNvSpPr/>
          <p:nvPr/>
        </p:nvSpPr>
        <p:spPr>
          <a:xfrm>
            <a:off x="11637469" y="446"/>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200" b="1" dirty="0">
                <a:solidFill>
                  <a:schemeClr val="bg1"/>
                </a:solidFill>
                <a:latin typeface="Microsoft YaHei Light" panose="020B0502040204020203" pitchFamily="34" charset="-122"/>
                <a:ea typeface="Microsoft YaHei Light" panose="020B0502040204020203" pitchFamily="34" charset="-122"/>
              </a:rPr>
              <a:t>    ΒΟΥΛΕΥΤΗΣ ΚΥΚΛΑΔΩΝ - Νίκος </a:t>
            </a:r>
            <a:r>
              <a:rPr lang="el-GR" sz="1400" b="1" dirty="0" err="1">
                <a:solidFill>
                  <a:schemeClr val="bg1"/>
                </a:solidFill>
                <a:latin typeface="Microsoft YaHei Light" panose="020B0502040204020203" pitchFamily="34" charset="-122"/>
                <a:ea typeface="Microsoft YaHei Light" panose="020B0502040204020203" pitchFamily="34" charset="-122"/>
              </a:rPr>
              <a:t>Συρμαλένιος</a:t>
            </a:r>
            <a:r>
              <a:rPr lang="el-GR" sz="1200" b="1" dirty="0">
                <a:solidFill>
                  <a:schemeClr val="bg1"/>
                </a:solidFill>
                <a:latin typeface="Microsoft YaHei Light" panose="020B0502040204020203" pitchFamily="34" charset="-122"/>
                <a:ea typeface="Microsoft YaHei Light" panose="020B0502040204020203" pitchFamily="34" charset="-122"/>
              </a:rPr>
              <a:t> </a:t>
            </a:r>
          </a:p>
        </p:txBody>
      </p:sp>
      <p:pic>
        <p:nvPicPr>
          <p:cNvPr id="21" name="Picture 2" descr="ΣΥΡΙΖΑ Συνασπισμός Ριζοσπαστικής Αριστεράς">
            <a:extLst>
              <a:ext uri="{FF2B5EF4-FFF2-40B4-BE49-F238E27FC236}">
                <a16:creationId xmlns:a16="http://schemas.microsoft.com/office/drawing/2014/main" id="{CAA141C0-FAEA-85E9-94CA-58920FDA2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923" y="152025"/>
            <a:ext cx="2037801" cy="45720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5">
            <a:extLst>
              <a:ext uri="{FF2B5EF4-FFF2-40B4-BE49-F238E27FC236}">
                <a16:creationId xmlns:a16="http://schemas.microsoft.com/office/drawing/2014/main" id="{6A6DCBBD-B632-1A41-A603-04B098CAB67F}"/>
              </a:ext>
            </a:extLst>
          </p:cNvPr>
          <p:cNvSpPr/>
          <p:nvPr/>
        </p:nvSpPr>
        <p:spPr>
          <a:xfrm>
            <a:off x="3030250" y="5928213"/>
            <a:ext cx="5314902" cy="832104"/>
          </a:xfrm>
          <a:custGeom>
            <a:avLst/>
            <a:gdLst>
              <a:gd name="connsiteX0" fmla="*/ 0 w 10593821"/>
              <a:gd name="connsiteY0" fmla="*/ 208386 h 1667091"/>
              <a:gd name="connsiteX1" fmla="*/ 9760276 w 10593821"/>
              <a:gd name="connsiteY1" fmla="*/ 208386 h 1667091"/>
              <a:gd name="connsiteX2" fmla="*/ 9760276 w 10593821"/>
              <a:gd name="connsiteY2" fmla="*/ 0 h 1667091"/>
              <a:gd name="connsiteX3" fmla="*/ 10593821 w 10593821"/>
              <a:gd name="connsiteY3" fmla="*/ 833546 h 1667091"/>
              <a:gd name="connsiteX4" fmla="*/ 9760276 w 10593821"/>
              <a:gd name="connsiteY4" fmla="*/ 1667091 h 1667091"/>
              <a:gd name="connsiteX5" fmla="*/ 9760276 w 10593821"/>
              <a:gd name="connsiteY5" fmla="*/ 1458705 h 1667091"/>
              <a:gd name="connsiteX6" fmla="*/ 0 w 10593821"/>
              <a:gd name="connsiteY6" fmla="*/ 1458705 h 1667091"/>
              <a:gd name="connsiteX7" fmla="*/ 0 w 10593821"/>
              <a:gd name="connsiteY7" fmla="*/ 208386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93821" h="1667091">
                <a:moveTo>
                  <a:pt x="0" y="208386"/>
                </a:moveTo>
                <a:lnTo>
                  <a:pt x="9760276" y="208386"/>
                </a:lnTo>
                <a:lnTo>
                  <a:pt x="9760276" y="0"/>
                </a:lnTo>
                <a:lnTo>
                  <a:pt x="10593821" y="833546"/>
                </a:lnTo>
                <a:lnTo>
                  <a:pt x="9760276" y="1667091"/>
                </a:lnTo>
                <a:lnTo>
                  <a:pt x="9760276" y="1458705"/>
                </a:lnTo>
                <a:lnTo>
                  <a:pt x="0" y="1458705"/>
                </a:lnTo>
                <a:lnTo>
                  <a:pt x="0" y="208386"/>
                </a:lnTo>
                <a:close/>
              </a:path>
            </a:pathLst>
          </a:custGeom>
          <a:solidFill>
            <a:schemeClr val="bg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89" tIns="113068" rIns="321428" bIns="113068" numCol="1" spcCol="1270" anchor="ctr" anchorCtr="0">
            <a:noAutofit/>
          </a:bodyPr>
          <a:lstStyle/>
          <a:p>
            <a:pPr marL="142846" lvl="1" indent="-142846" algn="ctr" defTabSz="622176">
              <a:lnSpc>
                <a:spcPct val="90000"/>
              </a:lnSpc>
              <a:spcBef>
                <a:spcPct val="0"/>
              </a:spcBef>
              <a:spcAft>
                <a:spcPct val="15000"/>
              </a:spcAft>
            </a:pPr>
            <a:r>
              <a:rPr lang="el-GR" sz="1200" dirty="0">
                <a:latin typeface="+mj-lt"/>
              </a:rPr>
              <a:t>Επίκαιρη επερώτηση της Κ.Ο με θέμα την «Ολοκληρωτική η αποτυχία της κυβέρνησης στη διαχείριση της πανδημίας στην εκπαίδευση (κλειστά σχολεία, αποτυχία τηλεκπαίδευσης, μεγάλα μαθησιακά κενά &amp; εκπαιδευτικές ανισότητες) </a:t>
            </a:r>
          </a:p>
        </p:txBody>
      </p:sp>
      <p:sp>
        <p:nvSpPr>
          <p:cNvPr id="19" name="Freeform: Shape 16">
            <a:extLst>
              <a:ext uri="{FF2B5EF4-FFF2-40B4-BE49-F238E27FC236}">
                <a16:creationId xmlns:a16="http://schemas.microsoft.com/office/drawing/2014/main" id="{3FFC9F7D-1840-8ABD-5121-5A7827B9628D}"/>
              </a:ext>
            </a:extLst>
          </p:cNvPr>
          <p:cNvSpPr/>
          <p:nvPr/>
        </p:nvSpPr>
        <p:spPr>
          <a:xfrm>
            <a:off x="2463281" y="6060861"/>
            <a:ext cx="550171" cy="552898"/>
          </a:xfrm>
          <a:custGeom>
            <a:avLst/>
            <a:gdLst>
              <a:gd name="connsiteX0" fmla="*/ 0 w 1938386"/>
              <a:gd name="connsiteY0" fmla="*/ 277854 h 1667091"/>
              <a:gd name="connsiteX1" fmla="*/ 277854 w 1938386"/>
              <a:gd name="connsiteY1" fmla="*/ 0 h 1667091"/>
              <a:gd name="connsiteX2" fmla="*/ 1660532 w 1938386"/>
              <a:gd name="connsiteY2" fmla="*/ 0 h 1667091"/>
              <a:gd name="connsiteX3" fmla="*/ 1938386 w 1938386"/>
              <a:gd name="connsiteY3" fmla="*/ 277854 h 1667091"/>
              <a:gd name="connsiteX4" fmla="*/ 1938386 w 1938386"/>
              <a:gd name="connsiteY4" fmla="*/ 1389237 h 1667091"/>
              <a:gd name="connsiteX5" fmla="*/ 1660532 w 1938386"/>
              <a:gd name="connsiteY5" fmla="*/ 1667091 h 1667091"/>
              <a:gd name="connsiteX6" fmla="*/ 277854 w 1938386"/>
              <a:gd name="connsiteY6" fmla="*/ 1667091 h 1667091"/>
              <a:gd name="connsiteX7" fmla="*/ 0 w 1938386"/>
              <a:gd name="connsiteY7" fmla="*/ 1389237 h 1667091"/>
              <a:gd name="connsiteX8" fmla="*/ 0 w 1938386"/>
              <a:gd name="connsiteY8" fmla="*/ 277854 h 166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86" h="1667091">
                <a:moveTo>
                  <a:pt x="0" y="277854"/>
                </a:moveTo>
                <a:cubicBezTo>
                  <a:pt x="0" y="124399"/>
                  <a:pt x="124399" y="0"/>
                  <a:pt x="277854" y="0"/>
                </a:cubicBezTo>
                <a:lnTo>
                  <a:pt x="1660532" y="0"/>
                </a:lnTo>
                <a:cubicBezTo>
                  <a:pt x="1813987" y="0"/>
                  <a:pt x="1938386" y="124399"/>
                  <a:pt x="1938386" y="277854"/>
                </a:cubicBezTo>
                <a:lnTo>
                  <a:pt x="1938386" y="1389237"/>
                </a:lnTo>
                <a:cubicBezTo>
                  <a:pt x="1938386" y="1542692"/>
                  <a:pt x="1813987" y="1667091"/>
                  <a:pt x="1660532" y="1667091"/>
                </a:cubicBezTo>
                <a:lnTo>
                  <a:pt x="277854" y="1667091"/>
                </a:lnTo>
                <a:cubicBezTo>
                  <a:pt x="124399" y="1667091"/>
                  <a:pt x="0" y="1542692"/>
                  <a:pt x="0" y="1389237"/>
                </a:cubicBezTo>
                <a:lnTo>
                  <a:pt x="0" y="277854"/>
                </a:lnTo>
                <a:close/>
              </a:path>
            </a:pathLst>
          </a:custGeom>
          <a:solidFill>
            <a:srgbClr val="F22A3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494" tIns="102590" rIns="164494" bIns="102590" numCol="1" spcCol="1270" anchor="ctr" anchorCtr="0">
            <a:noAutofit/>
          </a:bodyPr>
          <a:lstStyle/>
          <a:p>
            <a:pPr algn="ctr" defTabSz="1444336">
              <a:lnSpc>
                <a:spcPct val="90000"/>
              </a:lnSpc>
              <a:spcBef>
                <a:spcPct val="0"/>
              </a:spcBef>
              <a:spcAft>
                <a:spcPct val="35000"/>
              </a:spcAft>
            </a:pPr>
            <a:r>
              <a:rPr lang="el-GR" sz="2400" dirty="0">
                <a:latin typeface="+mj-lt"/>
                <a:ea typeface="Microsoft YaHei Light" panose="020B0502040204020203" pitchFamily="34" charset="-122"/>
              </a:rPr>
              <a:t>6</a:t>
            </a:r>
            <a:endParaRPr lang="en-GB" sz="2400" dirty="0">
              <a:latin typeface="+mj-lt"/>
              <a:ea typeface="Microsoft YaHei Light" panose="020B0502040204020203" pitchFamily="34" charset="-122"/>
            </a:endParaRPr>
          </a:p>
        </p:txBody>
      </p:sp>
    </p:spTree>
    <p:extLst>
      <p:ext uri="{BB962C8B-B14F-4D97-AF65-F5344CB8AC3E}">
        <p14:creationId xmlns:p14="http://schemas.microsoft.com/office/powerpoint/2010/main" val="88865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par>
                                <p:cTn id="7" presetID="42" presetClass="entr" presetSubtype="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anim calcmode="lin" valueType="num">
                                      <p:cBhvr>
                                        <p:cTn id="10" dur="500" fill="hold"/>
                                        <p:tgtEl>
                                          <p:spTgt spid="8"/>
                                        </p:tgtEl>
                                        <p:attrNameLst>
                                          <p:attrName>ppt_x</p:attrName>
                                        </p:attrNameLst>
                                      </p:cBhvr>
                                      <p:tavLst>
                                        <p:tav tm="0">
                                          <p:val>
                                            <p:strVal val="#ppt_x"/>
                                          </p:val>
                                        </p:tav>
                                        <p:tav tm="100000">
                                          <p:val>
                                            <p:strVal val="#ppt_x"/>
                                          </p:val>
                                        </p:tav>
                                      </p:tavLst>
                                    </p:anim>
                                    <p:anim calcmode="lin" valueType="num">
                                      <p:cBhvr>
                                        <p:cTn id="11" dur="500" fill="hold"/>
                                        <p:tgtEl>
                                          <p:spTgt spid="8"/>
                                        </p:tgtEl>
                                        <p:attrNameLst>
                                          <p:attrName>ppt_y</p:attrName>
                                        </p:attrNameLst>
                                      </p:cBhvr>
                                      <p:tavLst>
                                        <p:tav tm="0">
                                          <p:val>
                                            <p:strVal val="#ppt_y+.1"/>
                                          </p:val>
                                        </p:tav>
                                        <p:tav tm="100000">
                                          <p:val>
                                            <p:strVal val="#ppt_y"/>
                                          </p:val>
                                        </p:tav>
                                      </p:tavLst>
                                    </p:anim>
                                  </p:childTnLst>
                                </p:cTn>
                              </p:par>
                              <p:par>
                                <p:cTn id="12" presetID="1" presetClass="entr" presetSubtype="0" fill="hold" grpId="0" nodeType="withEffect">
                                  <p:stCondLst>
                                    <p:cond delay="500"/>
                                  </p:stCondLst>
                                  <p:childTnLst>
                                    <p:set>
                                      <p:cBhvr>
                                        <p:cTn id="13" dur="1" fill="hold">
                                          <p:stCondLst>
                                            <p:cond delay="249"/>
                                          </p:stCondLst>
                                        </p:cTn>
                                        <p:tgtEl>
                                          <p:spTgt spid="11"/>
                                        </p:tgtEl>
                                        <p:attrNameLst>
                                          <p:attrName>style.visibility</p:attrName>
                                        </p:attrNameLst>
                                      </p:cBhvr>
                                      <p:to>
                                        <p:strVal val="visible"/>
                                      </p:to>
                                    </p:set>
                                  </p:childTnLst>
                                </p:cTn>
                              </p:par>
                              <p:par>
                                <p:cTn id="14" presetID="42"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1000"/>
                                  </p:stCondLst>
                                  <p:childTnLst>
                                    <p:set>
                                      <p:cBhvr>
                                        <p:cTn id="20" dur="1" fill="hold">
                                          <p:stCondLst>
                                            <p:cond delay="249"/>
                                          </p:stCondLst>
                                        </p:cTn>
                                        <p:tgtEl>
                                          <p:spTgt spid="13"/>
                                        </p:tgtEl>
                                        <p:attrNameLst>
                                          <p:attrName>style.visibility</p:attrName>
                                        </p:attrNameLst>
                                      </p:cBhvr>
                                      <p:to>
                                        <p:strVal val="visible"/>
                                      </p:to>
                                    </p:set>
                                  </p:childTnLst>
                                </p:cTn>
                              </p:par>
                              <p:par>
                                <p:cTn id="21" presetID="42"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1750"/>
                                  </p:stCondLst>
                                  <p:childTnLst>
                                    <p:set>
                                      <p:cBhvr>
                                        <p:cTn id="27" dur="1" fill="hold">
                                          <p:stCondLst>
                                            <p:cond delay="249"/>
                                          </p:stCondLst>
                                        </p:cTn>
                                        <p:tgtEl>
                                          <p:spTgt spid="15"/>
                                        </p:tgtEl>
                                        <p:attrNameLst>
                                          <p:attrName>style.visibility</p:attrName>
                                        </p:attrNameLst>
                                      </p:cBhvr>
                                      <p:to>
                                        <p:strVal val="visible"/>
                                      </p:to>
                                    </p:set>
                                  </p:childTnLst>
                                </p:cTn>
                              </p:par>
                              <p:par>
                                <p:cTn id="28" presetID="42" presetClass="entr" presetSubtype="0"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par>
                                <p:cTn id="33" presetID="1" presetClass="entr" presetSubtype="0" fill="hold" grpId="0" nodeType="withEffect">
                                  <p:stCondLst>
                                    <p:cond delay="2250"/>
                                  </p:stCondLst>
                                  <p:childTnLst>
                                    <p:set>
                                      <p:cBhvr>
                                        <p:cTn id="34" dur="1" fill="hold">
                                          <p:stCondLst>
                                            <p:cond delay="249"/>
                                          </p:stCondLst>
                                        </p:cTn>
                                        <p:tgtEl>
                                          <p:spTgt spid="17"/>
                                        </p:tgtEl>
                                        <p:attrNameLst>
                                          <p:attrName>style.visibility</p:attrName>
                                        </p:attrNameLst>
                                      </p:cBhvr>
                                      <p:to>
                                        <p:strVal val="visible"/>
                                      </p:to>
                                    </p:set>
                                  </p:childTnLst>
                                </p:cTn>
                              </p:par>
                              <p:par>
                                <p:cTn id="35" presetID="42" presetClass="entr" presetSubtype="0" fill="hold" grpId="0" nodeType="withEffect">
                                  <p:stCondLst>
                                    <p:cond delay="275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26" presetClass="entr" presetSubtype="0" fill="hold" grpId="0" nodeType="withEffect">
                                  <p:stCondLst>
                                    <p:cond delay="325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par>
                                <p:cTn id="56" presetID="1" presetClass="entr" presetSubtype="0" fill="hold" grpId="0" nodeType="withEffect">
                                  <p:stCondLst>
                                    <p:cond delay="2750"/>
                                  </p:stCondLst>
                                  <p:childTnLst>
                                    <p:set>
                                      <p:cBhvr>
                                        <p:cTn id="57" dur="1" fill="hold">
                                          <p:stCondLst>
                                            <p:cond delay="249"/>
                                          </p:stCondLst>
                                        </p:cTn>
                                        <p:tgtEl>
                                          <p:spTgt spid="19"/>
                                        </p:tgtEl>
                                        <p:attrNameLst>
                                          <p:attrName>style.visibility</p:attrName>
                                        </p:attrNameLst>
                                      </p:cBhvr>
                                      <p:to>
                                        <p:strVal val="visible"/>
                                      </p:to>
                                    </p:set>
                                  </p:childTnLst>
                                </p:cTn>
                              </p:par>
                              <p:par>
                                <p:cTn id="58" presetID="42" presetClass="entr" presetSubtype="0" fill="hold" grpId="0" nodeType="withEffect">
                                  <p:stCondLst>
                                    <p:cond delay="3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F7BB8471-330A-4D6C-B3EF-FE475EE9A500}"/>
              </a:ext>
            </a:extLst>
          </p:cNvPr>
          <p:cNvSpPr/>
          <p:nvPr/>
        </p:nvSpPr>
        <p:spPr>
          <a:xfrm rot="18900000">
            <a:off x="2581711"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chemeClr val="tx1">
              <a:lumMod val="90000"/>
              <a:lumOff val="10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3" name="Freeform: Shape 2">
            <a:extLst>
              <a:ext uri="{FF2B5EF4-FFF2-40B4-BE49-F238E27FC236}">
                <a16:creationId xmlns:a16="http://schemas.microsoft.com/office/drawing/2014/main" id="{F754FDAC-BBD1-4F33-A0D0-81F3EBC163E8}"/>
              </a:ext>
            </a:extLst>
          </p:cNvPr>
          <p:cNvSpPr/>
          <p:nvPr/>
        </p:nvSpPr>
        <p:spPr>
          <a:xfrm rot="18900000">
            <a:off x="3381707" y="-3815260"/>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22A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C3971155-BC26-45F4-9778-88505F1BC11D}"/>
              </a:ext>
            </a:extLst>
          </p:cNvPr>
          <p:cNvSpPr txBox="1"/>
          <p:nvPr/>
        </p:nvSpPr>
        <p:spPr>
          <a:xfrm>
            <a:off x="8001768" y="2904350"/>
            <a:ext cx="3688207" cy="24000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Καταθέσαμε </a:t>
            </a:r>
            <a:r>
              <a:rPr kumimoji="0" lang="el-GR" sz="2999" b="1"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Ερωτήσεις</a:t>
            </a: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  και </a:t>
            </a:r>
            <a:r>
              <a:rPr kumimoji="0" lang="el-GR" sz="2999" b="1"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Αναφορές</a:t>
            </a:r>
            <a:r>
              <a:rPr kumimoji="0" lang="el-GR"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rPr>
              <a:t> σχετικά με…</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999" b="0" i="0" u="none" strike="noStrike" kern="1200" cap="none" spc="0" normalizeH="0" baseline="0" noProof="0" dirty="0">
              <a:ln>
                <a:noFill/>
              </a:ln>
              <a:solidFill>
                <a:srgbClr val="0D1220">
                  <a:lumMod val="90000"/>
                  <a:lumOff val="10000"/>
                </a:srgbClr>
              </a:solidFill>
              <a:effectLst/>
              <a:uLnTx/>
              <a:uFillTx/>
              <a:latin typeface="Century Gothic"/>
              <a:ea typeface="+mn-ea"/>
              <a:cs typeface="+mn-cs"/>
            </a:endParaRPr>
          </a:p>
        </p:txBody>
      </p:sp>
      <p:sp>
        <p:nvSpPr>
          <p:cNvPr id="5" name="TextBox 4">
            <a:extLst>
              <a:ext uri="{FF2B5EF4-FFF2-40B4-BE49-F238E27FC236}">
                <a16:creationId xmlns:a16="http://schemas.microsoft.com/office/drawing/2014/main" id="{D38B6FB4-9216-4BE6-A7EF-8B2A90A8CA45}"/>
              </a:ext>
            </a:extLst>
          </p:cNvPr>
          <p:cNvSpPr txBox="1"/>
          <p:nvPr/>
        </p:nvSpPr>
        <p:spPr>
          <a:xfrm>
            <a:off x="8239125" y="2584659"/>
            <a:ext cx="3573907"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0D1220"/>
                </a:solidFill>
                <a:effectLst/>
                <a:uLnTx/>
                <a:uFillTx/>
                <a:latin typeface="Century Gothic"/>
                <a:ea typeface="+mn-ea"/>
                <a:cs typeface="+mn-cs"/>
              </a:rPr>
              <a:t>     </a:t>
            </a:r>
            <a:r>
              <a:rPr kumimoji="0" lang="pt-BR" sz="1200" b="1" i="0" u="none" strike="noStrike" kern="1200" cap="none" spc="0" normalizeH="0" baseline="0" noProof="0" dirty="0">
                <a:ln>
                  <a:noFill/>
                </a:ln>
                <a:solidFill>
                  <a:srgbClr val="0D1220"/>
                </a:solidFill>
                <a:effectLst/>
                <a:uLnTx/>
                <a:uFillTx/>
                <a:latin typeface="Century Gothic"/>
                <a:ea typeface="+mn-ea"/>
                <a:cs typeface="+mn-cs"/>
              </a:rPr>
              <a:t>// </a:t>
            </a:r>
            <a:r>
              <a:rPr kumimoji="0" lang="el-GR" sz="1200" b="1" i="0" u="none" strike="noStrike" kern="1200" cap="none" spc="0" normalizeH="0" baseline="0" noProof="0" dirty="0">
                <a:ln>
                  <a:noFill/>
                </a:ln>
                <a:solidFill>
                  <a:srgbClr val="0D1220"/>
                </a:solidFill>
                <a:effectLst/>
                <a:uLnTx/>
                <a:uFillTx/>
                <a:latin typeface="Century Gothic"/>
                <a:ea typeface="+mn-ea"/>
                <a:cs typeface="+mn-cs"/>
              </a:rPr>
              <a:t>Για την Παιδεία &amp; την Έρευνα</a:t>
            </a:r>
            <a:endParaRPr kumimoji="0" lang="en-US" sz="1200" b="1" i="0" u="none" strike="noStrike" kern="1200" cap="none" spc="0" normalizeH="0" baseline="0" noProof="0" dirty="0">
              <a:ln>
                <a:noFill/>
              </a:ln>
              <a:solidFill>
                <a:srgbClr val="0D1220"/>
              </a:solidFill>
              <a:effectLst/>
              <a:uLnTx/>
              <a:uFillTx/>
              <a:latin typeface="Century Gothic"/>
              <a:ea typeface="+mn-ea"/>
              <a:cs typeface="+mn-cs"/>
            </a:endParaRPr>
          </a:p>
        </p:txBody>
      </p:sp>
      <p:grpSp>
        <p:nvGrpSpPr>
          <p:cNvPr id="16" name="Group 15">
            <a:extLst>
              <a:ext uri="{FF2B5EF4-FFF2-40B4-BE49-F238E27FC236}">
                <a16:creationId xmlns:a16="http://schemas.microsoft.com/office/drawing/2014/main" id="{29AADB9D-8971-430D-A3CF-4827C80AEEA1}"/>
              </a:ext>
            </a:extLst>
          </p:cNvPr>
          <p:cNvGrpSpPr/>
          <p:nvPr/>
        </p:nvGrpSpPr>
        <p:grpSpPr>
          <a:xfrm>
            <a:off x="3590472" y="984343"/>
            <a:ext cx="4648653" cy="1015663"/>
            <a:chOff x="6710786" y="4140344"/>
            <a:chExt cx="7921520" cy="2031590"/>
          </a:xfrm>
        </p:grpSpPr>
        <p:sp>
          <p:nvSpPr>
            <p:cNvPr id="32" name="TextBox 31">
              <a:extLst>
                <a:ext uri="{FF2B5EF4-FFF2-40B4-BE49-F238E27FC236}">
                  <a16:creationId xmlns:a16="http://schemas.microsoft.com/office/drawing/2014/main" id="{BE97D353-F347-48A3-8CAD-3AAE78879238}"/>
                </a:ext>
              </a:extLst>
            </p:cNvPr>
            <p:cNvSpPr txBox="1"/>
            <p:nvPr/>
          </p:nvSpPr>
          <p:spPr>
            <a:xfrm>
              <a:off x="7382059" y="4140344"/>
              <a:ext cx="7250247" cy="20315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Τα «</a:t>
              </a:r>
              <a:r>
                <a:rPr kumimoji="0" lang="el-GR" sz="1200" b="0" i="0" u="none" strike="noStrike" kern="1200" cap="none" spc="0" normalizeH="0" baseline="0" noProof="0" dirty="0" err="1">
                  <a:ln>
                    <a:noFill/>
                  </a:ln>
                  <a:solidFill>
                    <a:srgbClr val="FFFFFF"/>
                  </a:solidFill>
                  <a:effectLst/>
                  <a:uLnTx/>
                  <a:uFillTx/>
                  <a:latin typeface="Century Gothic"/>
                  <a:ea typeface="+mn-ea"/>
                  <a:cs typeface="+mn-cs"/>
                </a:rPr>
                <a:t>Υποστελεχωμένα</a:t>
              </a:r>
              <a:r>
                <a:rPr kumimoji="0" lang="el-GR" sz="1200" b="0" i="0" u="none" strike="noStrike" kern="1200" cap="none" spc="0" normalizeH="0" baseline="0" noProof="0" dirty="0">
                  <a:ln>
                    <a:noFill/>
                  </a:ln>
                  <a:solidFill>
                    <a:srgbClr val="FFFFFF"/>
                  </a:solidFill>
                  <a:effectLst/>
                  <a:uLnTx/>
                  <a:uFillTx/>
                  <a:latin typeface="Century Gothic"/>
                  <a:ea typeface="+mn-ea"/>
                  <a:cs typeface="+mn-cs"/>
                </a:rPr>
                <a:t> και ανενεργά τα Κέντρα Περιβαλλοντικής Εκπαίδευσης στην Περιφέρεια Νοτίου Αιγαίου: </a:t>
              </a:r>
              <a:r>
                <a:rPr kumimoji="0" lang="el-GR" sz="1200" b="0" i="0" u="none" strike="noStrike" kern="1200" cap="none" spc="0" normalizeH="0" baseline="0" noProof="0" dirty="0" err="1">
                  <a:ln>
                    <a:noFill/>
                  </a:ln>
                  <a:solidFill>
                    <a:srgbClr val="FFFFFF"/>
                  </a:solidFill>
                  <a:effectLst/>
                  <a:uLnTx/>
                  <a:uFillTx/>
                  <a:latin typeface="Century Gothic"/>
                  <a:ea typeface="+mn-ea"/>
                  <a:cs typeface="+mn-cs"/>
                </a:rPr>
                <a:t>Νησιωτικότητα</a:t>
              </a:r>
              <a:r>
                <a:rPr kumimoji="0" lang="el-GR" sz="1200" b="0" i="0" u="none" strike="noStrike" kern="1200" cap="none" spc="0" normalizeH="0" baseline="0" noProof="0" dirty="0">
                  <a:ln>
                    <a:noFill/>
                  </a:ln>
                  <a:solidFill>
                    <a:srgbClr val="FFFFFF"/>
                  </a:solidFill>
                  <a:effectLst/>
                  <a:uLnTx/>
                  <a:uFillTx/>
                  <a:latin typeface="Century Gothic"/>
                  <a:ea typeface="+mn-ea"/>
                  <a:cs typeface="+mn-cs"/>
                </a:rPr>
                <a:t> και Κλιματική Αλλαγή επιτάσσουν την παρέμβαση της Πολιτείας σε Κυκλάδες και Δωδεκάνησα»</a:t>
              </a:r>
            </a:p>
          </p:txBody>
        </p:sp>
        <p:sp>
          <p:nvSpPr>
            <p:cNvPr id="42" name="Oval 41">
              <a:extLst>
                <a:ext uri="{FF2B5EF4-FFF2-40B4-BE49-F238E27FC236}">
                  <a16:creationId xmlns:a16="http://schemas.microsoft.com/office/drawing/2014/main" id="{FF06AA11-1E55-4B55-A8D6-F1EEE09F8F45}"/>
                </a:ext>
              </a:extLst>
            </p:cNvPr>
            <p:cNvSpPr/>
            <p:nvPr/>
          </p:nvSpPr>
          <p:spPr>
            <a:xfrm flipH="1">
              <a:off x="6710786" y="4612968"/>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AAF495B1-00C9-43A8-B88B-9693D31F7E64}"/>
              </a:ext>
            </a:extLst>
          </p:cNvPr>
          <p:cNvGrpSpPr/>
          <p:nvPr/>
        </p:nvGrpSpPr>
        <p:grpSpPr>
          <a:xfrm>
            <a:off x="3338931" y="2146877"/>
            <a:ext cx="4062749" cy="830997"/>
            <a:chOff x="6525416" y="6619928"/>
            <a:chExt cx="7554542" cy="1662218"/>
          </a:xfrm>
        </p:grpSpPr>
        <p:sp>
          <p:nvSpPr>
            <p:cNvPr id="24" name="TextBox 23">
              <a:extLst>
                <a:ext uri="{FF2B5EF4-FFF2-40B4-BE49-F238E27FC236}">
                  <a16:creationId xmlns:a16="http://schemas.microsoft.com/office/drawing/2014/main" id="{5EACFD7E-2610-4E45-8492-352B2545AD51}"/>
                </a:ext>
              </a:extLst>
            </p:cNvPr>
            <p:cNvSpPr txBox="1"/>
            <p:nvPr/>
          </p:nvSpPr>
          <p:spPr>
            <a:xfrm>
              <a:off x="7200448" y="6619928"/>
              <a:ext cx="6879510" cy="1662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Την  Ενημέρωση σχετικά με τα μέτρα για τον COVID στα σχολεία και την Άμεση λύση προβλημάτων στις εγγραφές σε δημόσιους παιδικούς σταθμούς</a:t>
              </a:r>
            </a:p>
          </p:txBody>
        </p:sp>
        <p:sp>
          <p:nvSpPr>
            <p:cNvPr id="43" name="Oval 42">
              <a:extLst>
                <a:ext uri="{FF2B5EF4-FFF2-40B4-BE49-F238E27FC236}">
                  <a16:creationId xmlns:a16="http://schemas.microsoft.com/office/drawing/2014/main" id="{25AFA726-4BC5-432D-9DFF-622DC40CE265}"/>
                </a:ext>
              </a:extLst>
            </p:cNvPr>
            <p:cNvSpPr/>
            <p:nvPr/>
          </p:nvSpPr>
          <p:spPr>
            <a:xfrm flipH="1">
              <a:off x="6525416" y="667263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grpSp>
      <p:pic>
        <p:nvPicPr>
          <p:cNvPr id="51" name="Picture 2" descr="ΣΥΡΙΖΑ Συνασπισμός Ριζοσπαστικής Αριστεράς">
            <a:extLst>
              <a:ext uri="{FF2B5EF4-FFF2-40B4-BE49-F238E27FC236}">
                <a16:creationId xmlns:a16="http://schemas.microsoft.com/office/drawing/2014/main" id="{AB824404-6AA6-87EC-5CCE-A1DCB2AA4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3274" y="1786031"/>
            <a:ext cx="2880783" cy="646331"/>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18">
            <a:extLst>
              <a:ext uri="{FF2B5EF4-FFF2-40B4-BE49-F238E27FC236}">
                <a16:creationId xmlns:a16="http://schemas.microsoft.com/office/drawing/2014/main" id="{9BDE49AC-8749-21D7-91BA-C2ABDD748640}"/>
              </a:ext>
            </a:extLst>
          </p:cNvPr>
          <p:cNvGrpSpPr/>
          <p:nvPr/>
        </p:nvGrpSpPr>
        <p:grpSpPr>
          <a:xfrm>
            <a:off x="3093774" y="3227663"/>
            <a:ext cx="4604252" cy="974324"/>
            <a:chOff x="7196687" y="10165055"/>
            <a:chExt cx="9602256" cy="2031593"/>
          </a:xfrm>
        </p:grpSpPr>
        <p:sp>
          <p:nvSpPr>
            <p:cNvPr id="54" name="TextBox 53">
              <a:extLst>
                <a:ext uri="{FF2B5EF4-FFF2-40B4-BE49-F238E27FC236}">
                  <a16:creationId xmlns:a16="http://schemas.microsoft.com/office/drawing/2014/main" id="{48975892-D90B-842E-A152-65757A2DE188}"/>
                </a:ext>
              </a:extLst>
            </p:cNvPr>
            <p:cNvSpPr txBox="1"/>
            <p:nvPr/>
          </p:nvSpPr>
          <p:spPr>
            <a:xfrm>
              <a:off x="8108978" y="10165055"/>
              <a:ext cx="8689965" cy="20315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Την επιστολή ΕΛΜΕ ΚΥΚΛΑΔΩΝ σχετικά με  την κάλυψη από την αρχή της χρονιάς όλων των κενών και των εκπαιδευτικών αναγκών των παιδιών καθώς και άμεσα μόνιμους μαζικούς διορισμούς εκπαιδευτικών σε Γενική και Ειδική Αγωγή</a:t>
              </a:r>
            </a:p>
          </p:txBody>
        </p:sp>
        <p:sp>
          <p:nvSpPr>
            <p:cNvPr id="55" name="Oval 44">
              <a:extLst>
                <a:ext uri="{FF2B5EF4-FFF2-40B4-BE49-F238E27FC236}">
                  <a16:creationId xmlns:a16="http://schemas.microsoft.com/office/drawing/2014/main" id="{125FF14E-5AF9-8385-E866-201164F10DCB}"/>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56" name="Group 18">
            <a:extLst>
              <a:ext uri="{FF2B5EF4-FFF2-40B4-BE49-F238E27FC236}">
                <a16:creationId xmlns:a16="http://schemas.microsoft.com/office/drawing/2014/main" id="{76997C2C-0CC8-58CD-D371-ACAE9E661DFE}"/>
              </a:ext>
            </a:extLst>
          </p:cNvPr>
          <p:cNvGrpSpPr/>
          <p:nvPr/>
        </p:nvGrpSpPr>
        <p:grpSpPr>
          <a:xfrm>
            <a:off x="3036593" y="4390051"/>
            <a:ext cx="4810904" cy="646331"/>
            <a:chOff x="7196687" y="10493068"/>
            <a:chExt cx="9623058" cy="1292831"/>
          </a:xfrm>
        </p:grpSpPr>
        <p:sp>
          <p:nvSpPr>
            <p:cNvPr id="57" name="TextBox 56">
              <a:extLst>
                <a:ext uri="{FF2B5EF4-FFF2-40B4-BE49-F238E27FC236}">
                  <a16:creationId xmlns:a16="http://schemas.microsoft.com/office/drawing/2014/main" id="{D3CCA363-3C12-DB19-28F0-CBA2511284B7}"/>
                </a:ext>
              </a:extLst>
            </p:cNvPr>
            <p:cNvSpPr txBox="1"/>
            <p:nvPr/>
          </p:nvSpPr>
          <p:spPr>
            <a:xfrm>
              <a:off x="8129780" y="10493068"/>
              <a:ext cx="8689965" cy="1292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Την «Κ.Υ.Α. λειτουργίας Κ.Δ.Α.Π. – Απαξίωση του θεσμού του Ολοήμερου Σχολείου»</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58" name="Oval 44">
              <a:extLst>
                <a:ext uri="{FF2B5EF4-FFF2-40B4-BE49-F238E27FC236}">
                  <a16:creationId xmlns:a16="http://schemas.microsoft.com/office/drawing/2014/main" id="{6E53B038-87AB-FE3A-163C-F978239C7BDB}"/>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sp>
        <p:nvSpPr>
          <p:cNvPr id="30" name="Rectangle 21">
            <a:extLst>
              <a:ext uri="{FF2B5EF4-FFF2-40B4-BE49-F238E27FC236}">
                <a16:creationId xmlns:a16="http://schemas.microsoft.com/office/drawing/2014/main" id="{992A7F48-9887-07CC-B808-C3B1AA608F52}"/>
              </a:ext>
            </a:extLst>
          </p:cNvPr>
          <p:cNvSpPr/>
          <p:nvPr/>
        </p:nvSpPr>
        <p:spPr>
          <a:xfrm>
            <a:off x="11797217" y="-4424"/>
            <a:ext cx="392445" cy="6857554"/>
          </a:xfrm>
          <a:prstGeom prst="rect">
            <a:avLst/>
          </a:prstGeom>
          <a:solidFill>
            <a:srgbClr val="F1131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ΒΟΥΛΕΥΤΗΣ ΚΥΚΛΑΔΩΝ - Νίκος </a:t>
            </a:r>
            <a:r>
              <a:rPr kumimoji="0" lang="el-GR" sz="1400" b="1" i="0" u="none" strike="noStrike" kern="1200" cap="none" spc="0" normalizeH="0" baseline="0" noProof="0" dirty="0" err="1">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Συρμαλένιος</a:t>
            </a:r>
            <a:r>
              <a:rPr kumimoji="0" lang="el-GR" sz="12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cs"/>
              </a:rPr>
              <a:t> </a:t>
            </a:r>
          </a:p>
        </p:txBody>
      </p:sp>
      <p:grpSp>
        <p:nvGrpSpPr>
          <p:cNvPr id="2" name="Group 18">
            <a:extLst>
              <a:ext uri="{FF2B5EF4-FFF2-40B4-BE49-F238E27FC236}">
                <a16:creationId xmlns:a16="http://schemas.microsoft.com/office/drawing/2014/main" id="{891D0AA8-F920-2401-808E-7FF65C316ECA}"/>
              </a:ext>
            </a:extLst>
          </p:cNvPr>
          <p:cNvGrpSpPr/>
          <p:nvPr/>
        </p:nvGrpSpPr>
        <p:grpSpPr>
          <a:xfrm>
            <a:off x="3834931" y="0"/>
            <a:ext cx="4942243" cy="768739"/>
            <a:chOff x="7196687" y="10269799"/>
            <a:chExt cx="9623056" cy="1662212"/>
          </a:xfrm>
        </p:grpSpPr>
        <p:sp>
          <p:nvSpPr>
            <p:cNvPr id="31" name="TextBox 30">
              <a:extLst>
                <a:ext uri="{FF2B5EF4-FFF2-40B4-BE49-F238E27FC236}">
                  <a16:creationId xmlns:a16="http://schemas.microsoft.com/office/drawing/2014/main" id="{A70D4D91-5BDF-F62C-D231-7DE0DC001EDE}"/>
                </a:ext>
              </a:extLst>
            </p:cNvPr>
            <p:cNvSpPr txBox="1"/>
            <p:nvPr/>
          </p:nvSpPr>
          <p:spPr>
            <a:xfrm>
              <a:off x="8129779" y="10269799"/>
              <a:ext cx="8689964" cy="16622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FFFFFF"/>
                  </a:solidFill>
                  <a:effectLst/>
                  <a:uLnTx/>
                  <a:uFillTx/>
                  <a:latin typeface="Century Gothic"/>
                  <a:ea typeface="+mn-ea"/>
                  <a:cs typeface="+mn-cs"/>
                </a:rPr>
                <a:t>Τις «Σοβαρές ελλείψεις εκπαιδευτικού προσωπικού και εκατοντάδες χαμένες εκπαιδευτικές ώρες εβδομαδιαίως σε γενική και ειδική αγωγή στα σχολεία των Κυκλάδων»</a:t>
              </a:r>
            </a:p>
          </p:txBody>
        </p:sp>
        <p:sp>
          <p:nvSpPr>
            <p:cNvPr id="33" name="Oval 44">
              <a:extLst>
                <a:ext uri="{FF2B5EF4-FFF2-40B4-BE49-F238E27FC236}">
                  <a16:creationId xmlns:a16="http://schemas.microsoft.com/office/drawing/2014/main" id="{78BD65FB-4766-9C1C-885D-85627D0E8D5E}"/>
                </a:ext>
              </a:extLst>
            </p:cNvPr>
            <p:cNvSpPr/>
            <p:nvPr/>
          </p:nvSpPr>
          <p:spPr>
            <a:xfrm flipH="1">
              <a:off x="7196687" y="10949090"/>
              <a:ext cx="370740" cy="370740"/>
            </a:xfrm>
            <a:prstGeom prst="ellipse">
              <a:avLst/>
            </a:prstGeom>
            <a:solidFill>
              <a:schemeClr val="bg1"/>
            </a:solidFill>
            <a:ln w="101600">
              <a:solidFill>
                <a:srgbClr val="F22A34">
                  <a:alpha val="69000"/>
                </a:srgbClr>
              </a:solidFill>
            </a:ln>
            <a:effectLst>
              <a:outerShdw sx="126000" sy="126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42398721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5000" fill="hold"/>
                                        <p:tgtEl>
                                          <p:spTgt spid="3"/>
                                        </p:tgtEl>
                                        <p:attrNameLst>
                                          <p:attrName>r</p:attrName>
                                        </p:attrNameLst>
                                      </p:cBhvr>
                                    </p:animRot>
                                  </p:childTnLst>
                                </p:cTn>
                              </p:par>
                              <p:par>
                                <p:cTn id="7" presetID="10" presetClass="entr" presetSubtype="0" fill="hold" nodeType="withEffect">
                                  <p:stCondLst>
                                    <p:cond delay="60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ntr" presetSubtype="0" fill="hold" nodeType="withEffect">
                                  <p:stCondLst>
                                    <p:cond delay="12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8" presetClass="emph" presetSubtype="0" repeatCount="indefinite" fill="hold" grpId="0" nodeType="withEffect">
                                  <p:stCondLst>
                                    <p:cond delay="0"/>
                                  </p:stCondLst>
                                  <p:childTnLst>
                                    <p:animRot by="21600000">
                                      <p:cBhvr>
                                        <p:cTn id="14" dur="15000" fill="hold"/>
                                        <p:tgtEl>
                                          <p:spTgt spid="50"/>
                                        </p:tgtEl>
                                        <p:attrNameLst>
                                          <p:attrName>r</p:attrName>
                                        </p:attrNameLst>
                                      </p:cBhvr>
                                    </p:animRot>
                                  </p:childTnLst>
                                </p:cTn>
                              </p:par>
                              <p:par>
                                <p:cTn id="15" presetID="10" presetClass="entr" presetSubtype="0" fill="hold" nodeType="withEffect">
                                  <p:stCondLst>
                                    <p:cond delay="300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350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nodeType="withEffect">
                                  <p:stCondLst>
                                    <p:cond delay="24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 grpId="0" animBg="1"/>
    </p:bld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ova - Blue - Light">
      <a:dk1>
        <a:srgbClr val="0D1220"/>
      </a:dk1>
      <a:lt1>
        <a:srgbClr val="FFFFFF"/>
      </a:lt1>
      <a:dk2>
        <a:srgbClr val="377DFF"/>
      </a:dk2>
      <a:lt2>
        <a:srgbClr val="377DFF"/>
      </a:lt2>
      <a:accent1>
        <a:srgbClr val="377DFF"/>
      </a:accent1>
      <a:accent2>
        <a:srgbClr val="377DFF"/>
      </a:accent2>
      <a:accent3>
        <a:srgbClr val="377DFF"/>
      </a:accent3>
      <a:accent4>
        <a:srgbClr val="377DFF"/>
      </a:accent4>
      <a:accent5>
        <a:srgbClr val="377DFF"/>
      </a:accent5>
      <a:accent6>
        <a:srgbClr val="377DFF"/>
      </a:accent6>
      <a:hlink>
        <a:srgbClr val="2F8299"/>
      </a:hlink>
      <a:folHlink>
        <a:srgbClr val="8C8C8C"/>
      </a:folHlink>
    </a:clrScheme>
    <a:fontScheme name="Nova">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Nova - Blue - Light">
      <a:dk1>
        <a:srgbClr val="0D1220"/>
      </a:dk1>
      <a:lt1>
        <a:srgbClr val="FFFFFF"/>
      </a:lt1>
      <a:dk2>
        <a:srgbClr val="377DFF"/>
      </a:dk2>
      <a:lt2>
        <a:srgbClr val="377DFF"/>
      </a:lt2>
      <a:accent1>
        <a:srgbClr val="377DFF"/>
      </a:accent1>
      <a:accent2>
        <a:srgbClr val="377DFF"/>
      </a:accent2>
      <a:accent3>
        <a:srgbClr val="377DFF"/>
      </a:accent3>
      <a:accent4>
        <a:srgbClr val="377DFF"/>
      </a:accent4>
      <a:accent5>
        <a:srgbClr val="377DFF"/>
      </a:accent5>
      <a:accent6>
        <a:srgbClr val="377DFF"/>
      </a:accent6>
      <a:hlink>
        <a:srgbClr val="2F8299"/>
      </a:hlink>
      <a:folHlink>
        <a:srgbClr val="8C8C8C"/>
      </a:folHlink>
    </a:clrScheme>
    <a:fontScheme name="Nova">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5110</TotalTime>
  <Words>2707</Words>
  <Application>Microsoft Office PowerPoint</Application>
  <PresentationFormat>Widescreen</PresentationFormat>
  <Paragraphs>329</Paragraphs>
  <Slides>29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Microsoft JhengHei UI</vt:lpstr>
      <vt:lpstr>Microsoft YaHei Light</vt:lpstr>
      <vt:lpstr>Arial</vt:lpstr>
      <vt:lpstr>Calibri</vt:lpstr>
      <vt:lpstr>Calibri Light</vt:lpstr>
      <vt:lpstr>Century Gothic</vt:lpstr>
      <vt:lpstr>dt-line-industry-01</vt:lpstr>
      <vt:lpstr>dt-line-transportation-01</vt:lpstr>
      <vt:lpstr>dt-technology-07</vt:lpstr>
      <vt:lpstr>dt-technology-08</vt:lpstr>
      <vt:lpstr>Θέμα του Office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ΠΑΡΟΥΣΙΑΣΗ ΑΠΟΛΟΓΙΣΜΟΥ ΕΡΓΟΥ 2019-2022</dc:title>
  <dc:creator>Skampardonis</dc:creator>
  <cp:lastModifiedBy>Odysseas</cp:lastModifiedBy>
  <cp:revision>154</cp:revision>
  <dcterms:created xsi:type="dcterms:W3CDTF">2022-06-27T11:11:47Z</dcterms:created>
  <dcterms:modified xsi:type="dcterms:W3CDTF">2022-07-12T07:54:14Z</dcterms:modified>
</cp:coreProperties>
</file>